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omments/comment1.xml" ContentType="application/vnd.openxmlformats-officedocument.presentationml.comments+xml"/>
  <Override PartName="/ppt/notesSlides/notesSlide7.xml" ContentType="application/vnd.openxmlformats-officedocument.presentationml.notesSlide+xml"/>
  <Override PartName="/ppt/comments/comment2.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906000" cy="6858000" type="A4"/>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6" roundtripDataSignature="AMtx7mhr/xrCmyZPW6uqlbqSP9cLbwwHYA=="/>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arbara" initials="" lastIdx="6"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1" d="100"/>
          <a:sy n="61" d="100"/>
        </p:scale>
        <p:origin x="84" y="636"/>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7" Type="http://schemas.openxmlformats.org/officeDocument/2006/relationships/commentAuthors" Target="commentAuthors.xml"/><Relationship Id="rId2" Type="http://schemas.openxmlformats.org/officeDocument/2006/relationships/slide" Target="slides/slide1.xml"/><Relationship Id="rId16" Type="http://customschemas.google.com/relationships/presentationmetadata" Target="metadata"/><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9-07-31T00:57:08.626" idx="2">
    <p:pos x="10" y="10"/>
    <p:text>The formatting is clean, clear, and concise. You get a great idea about what Tara does without the need for a bunch of extra words.
If you’re someone who likes to keep it brief, this is a perfect example for you to mimic with your LinkedIn headline.
Her use of slashes as separators mixes it up a bit. A lot of times you’ll either see a super-long sentence or a vertical bar instead.
LinkedIn can be noisy, so even the smallest differences can add up if you want to stand out.</p:text>
    <p:extLst>
      <p:ext uri="{C676402C-5697-4E1C-873F-D02D1690AC5C}">
        <p15:threadingInfo xmlns:p15="http://schemas.microsoft.com/office/powerpoint/2012/main" timeZoneBias="0"/>
      </p:ext>
      <p: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commentPostId="AAAADY1nngA"/>
      </p:ext>
    </p:extLst>
  </p:cm>
  <p:cm authorId="0" dt="2019-07-31T00:58:32.622" idx="3">
    <p:pos x="4837" y="1918"/>
    <p:text>Suggest deciding on separator and using same throughout</p:text>
    <p:extLst>
      <p:ext uri="{C676402C-5697-4E1C-873F-D02D1690AC5C}">
        <p15:threadingInfo xmlns:p15="http://schemas.microsoft.com/office/powerpoint/2012/main" timeZoneBias="0"/>
      </p:ext>
      <p: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commentPostId="AAAADY1nnf4"/>
      </p:ext>
    </p:extLst>
  </p:cm>
  <p:cm authorId="0" dt="2019-07-31T00:58:32.622" idx="4">
    <p:pos x="4837" y="1918"/>
    <p:text>maybe reduce to 4 things or 3? to be on 1 line?</p:text>
    <p:extLst>
      <p:ext uri="{C676402C-5697-4E1C-873F-D02D1690AC5C}">
        <p15:threadingInfo xmlns:p15="http://schemas.microsoft.com/office/powerpoint/2012/main" timeZoneBias="0">
          <p15:parentCm authorId="0" idx="3"/>
        </p15:threadingInfo>
      </p:ext>
      <p: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commentPostId="AAAADY1nnf8"/>
      </p:ext>
    </p:extLst>
  </p:cm>
  <p:cm authorId="0" dt="2019-07-31T01:24:33.846" idx="1">
    <p:pos x="4549" y="2978"/>
    <p:text>remove the all caps and capitalise only 1st letter and job titles</p:text>
    <p:extLst>
      <p:ext uri="{C676402C-5697-4E1C-873F-D02D1690AC5C}">
        <p15:threadingInfo xmlns:p15="http://schemas.microsoft.com/office/powerpoint/2012/main" timeZoneBias="0"/>
      </p:ext>
      <p: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commentPostId="AAAADY1nngE"/>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0" dt="2019-07-31T00:49:10.395" idx="5">
    <p:pos x="5036" y="2632"/>
    <p:text>Good demonstration of a title that’s appealing (and associated with a big brand). But for building up her own personal brand that isn’t associated with the company she works for, she uses her LinkedIn headline well. This is a good example of how to slip in an award or accolade without it dominating your headline.</p:text>
    <p:extLst>
      <p:ext uri="{C676402C-5697-4E1C-873F-D02D1690AC5C}">
        <p15:threadingInfo xmlns:p15="http://schemas.microsoft.com/office/powerpoint/2012/main" timeZoneBias="0"/>
      </p:ext>
      <p: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commentPostId="AAAADY1nnfw"/>
      </p:ext>
    </p:extLst>
  </p:cm>
  <p:cm authorId="0" dt="2019-07-31T01:00:38.059" idx="6">
    <p:pos x="1440" y="1494"/>
    <p:text>effectively promotes her work without being too pushy about it. In this LinkedIn headline example you can see that she opens with her traditional day job.</p:text>
    <p:extLst>
      <p:ext uri="{C676402C-5697-4E1C-873F-D02D1690AC5C}">
        <p15:threadingInfo xmlns:p15="http://schemas.microsoft.com/office/powerpoint/2012/main" timeZoneBias="0"/>
      </p:ext>
      <p: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commentPostId="AAAADY1nnf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200150" y="1143000"/>
            <a:ext cx="44577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1200150" y="1143000"/>
            <a:ext cx="44577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a:spLocks noGrp="1" noRot="1" noChangeAspect="1"/>
          </p:cNvSpPr>
          <p:nvPr>
            <p:ph type="sldImg" idx="2"/>
          </p:nvPr>
        </p:nvSpPr>
        <p:spPr>
          <a:xfrm>
            <a:off x="1200150" y="1143000"/>
            <a:ext cx="44577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7:notes"/>
          <p:cNvSpPr>
            <a:spLocks noGrp="1" noRot="1" noChangeAspect="1"/>
          </p:cNvSpPr>
          <p:nvPr>
            <p:ph type="sldImg" idx="2"/>
          </p:nvPr>
        </p:nvSpPr>
        <p:spPr>
          <a:xfrm>
            <a:off x="1200150" y="1143000"/>
            <a:ext cx="44577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9" name="Google Shape;109;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0" name="Google Shape;110;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p3:notes"/>
          <p:cNvSpPr>
            <a:spLocks noGrp="1" noRot="1" noChangeAspect="1"/>
          </p:cNvSpPr>
          <p:nvPr>
            <p:ph type="sldImg" idx="2"/>
          </p:nvPr>
        </p:nvSpPr>
        <p:spPr>
          <a:xfrm>
            <a:off x="1200150" y="1143000"/>
            <a:ext cx="44577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8" name="Google Shape;138;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9" name="Google Shape;139;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p4:notes"/>
          <p:cNvSpPr>
            <a:spLocks noGrp="1" noRot="1" noChangeAspect="1"/>
          </p:cNvSpPr>
          <p:nvPr>
            <p:ph type="sldImg" idx="2"/>
          </p:nvPr>
        </p:nvSpPr>
        <p:spPr>
          <a:xfrm>
            <a:off x="1200150" y="1143000"/>
            <a:ext cx="44577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1" name="Google Shape;151;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2" name="Google Shape;152;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p5:notes"/>
          <p:cNvSpPr>
            <a:spLocks noGrp="1" noRot="1" noChangeAspect="1"/>
          </p:cNvSpPr>
          <p:nvPr>
            <p:ph type="sldImg" idx="2"/>
          </p:nvPr>
        </p:nvSpPr>
        <p:spPr>
          <a:xfrm>
            <a:off x="1200150" y="1143000"/>
            <a:ext cx="44577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4" name="Google Shape;164;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5" name="Google Shape;165;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p6:notes"/>
          <p:cNvSpPr>
            <a:spLocks noGrp="1" noRot="1" noChangeAspect="1"/>
          </p:cNvSpPr>
          <p:nvPr>
            <p:ph type="sldImg" idx="2"/>
          </p:nvPr>
        </p:nvSpPr>
        <p:spPr>
          <a:xfrm>
            <a:off x="1200150" y="1143000"/>
            <a:ext cx="44577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7" name="Google Shape;177;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8" name="Google Shape;178;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g5e5ec1b9ac_0_1:notes"/>
          <p:cNvSpPr>
            <a:spLocks noGrp="1" noRot="1" noChangeAspect="1"/>
          </p:cNvSpPr>
          <p:nvPr>
            <p:ph type="sldImg" idx="2"/>
          </p:nvPr>
        </p:nvSpPr>
        <p:spPr>
          <a:xfrm>
            <a:off x="1200150" y="1143000"/>
            <a:ext cx="44577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0" name="Google Shape;190;g5e5ec1b9ac_0_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1" name="Google Shape;191;g5e5ec1b9ac_0_1: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Google Shape;214;g5e5ec1b9ac_0_28:notes"/>
          <p:cNvSpPr>
            <a:spLocks noGrp="1" noRot="1" noChangeAspect="1"/>
          </p:cNvSpPr>
          <p:nvPr>
            <p:ph type="sldImg" idx="2"/>
          </p:nvPr>
        </p:nvSpPr>
        <p:spPr>
          <a:xfrm>
            <a:off x="1200150" y="1143000"/>
            <a:ext cx="44577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5" name="Google Shape;215;g5e5ec1b9ac_0_2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6" name="Google Shape;216;g5e5ec1b9ac_0_28: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9"/>
        <p:cNvGrpSpPr/>
        <p:nvPr/>
      </p:nvGrpSpPr>
      <p:grpSpPr>
        <a:xfrm>
          <a:off x="0" y="0"/>
          <a:ext cx="0" cy="0"/>
          <a:chOff x="0" y="0"/>
          <a:chExt cx="0" cy="0"/>
        </a:xfrm>
      </p:grpSpPr>
      <p:sp>
        <p:nvSpPr>
          <p:cNvPr id="20" name="Google Shape;20;p14"/>
          <p:cNvSpPr/>
          <p:nvPr/>
        </p:nvSpPr>
        <p:spPr>
          <a:xfrm>
            <a:off x="485432" y="3085765"/>
            <a:ext cx="8926784" cy="28800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14"/>
          <p:cNvSpPr txBox="1">
            <a:spLocks noGrp="1"/>
          </p:cNvSpPr>
          <p:nvPr>
            <p:ph type="ctrTitle"/>
          </p:nvPr>
        </p:nvSpPr>
        <p:spPr>
          <a:xfrm>
            <a:off x="629625" y="990600"/>
            <a:ext cx="8655565" cy="1504844"/>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rgbClr val="6C7781"/>
              </a:buClr>
              <a:buSzPts val="3600"/>
              <a:buFont typeface="Century Gothic"/>
              <a:buNone/>
              <a:defRPr sz="3600">
                <a:solidFill>
                  <a:srgbClr val="6C778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14"/>
          <p:cNvSpPr txBox="1">
            <a:spLocks noGrp="1"/>
          </p:cNvSpPr>
          <p:nvPr>
            <p:ph type="subTitle" idx="1"/>
          </p:nvPr>
        </p:nvSpPr>
        <p:spPr>
          <a:xfrm>
            <a:off x="629625" y="2495445"/>
            <a:ext cx="8655565" cy="590321"/>
          </a:xfrm>
          <a:prstGeom prst="rect">
            <a:avLst/>
          </a:prstGeom>
          <a:noFill/>
          <a:ln>
            <a:noFill/>
          </a:ln>
        </p:spPr>
        <p:txBody>
          <a:bodyPr spcFirstLastPara="1" wrap="square" lIns="91425" tIns="45700" rIns="91425" bIns="45700" anchor="t" anchorCtr="0">
            <a:normAutofit/>
          </a:bodyPr>
          <a:lstStyle>
            <a:lvl1pPr lvl="0" algn="l">
              <a:spcBef>
                <a:spcPts val="320"/>
              </a:spcBef>
              <a:spcAft>
                <a:spcPts val="0"/>
              </a:spcAft>
              <a:buSzPts val="1472"/>
              <a:buNone/>
              <a:defRPr sz="1600" cap="none">
                <a:solidFill>
                  <a:schemeClr val="accent2"/>
                </a:solidFill>
              </a:defRPr>
            </a:lvl1pPr>
            <a:lvl2pPr lvl="1" algn="ctr">
              <a:spcBef>
                <a:spcPts val="600"/>
              </a:spcBef>
              <a:spcAft>
                <a:spcPts val="0"/>
              </a:spcAft>
              <a:buSzPts val="1472"/>
              <a:buNone/>
              <a:defRPr>
                <a:solidFill>
                  <a:srgbClr val="888888"/>
                </a:solidFill>
              </a:defRPr>
            </a:lvl2pPr>
            <a:lvl3pPr lvl="2" algn="ctr">
              <a:spcBef>
                <a:spcPts val="600"/>
              </a:spcBef>
              <a:spcAft>
                <a:spcPts val="0"/>
              </a:spcAft>
              <a:buSzPts val="1288"/>
              <a:buNone/>
              <a:defRPr>
                <a:solidFill>
                  <a:srgbClr val="888888"/>
                </a:solidFill>
              </a:defRPr>
            </a:lvl3pPr>
            <a:lvl4pPr lvl="3" algn="ctr">
              <a:spcBef>
                <a:spcPts val="600"/>
              </a:spcBef>
              <a:spcAft>
                <a:spcPts val="0"/>
              </a:spcAft>
              <a:buSzPts val="1104"/>
              <a:buNone/>
              <a:defRPr>
                <a:solidFill>
                  <a:srgbClr val="888888"/>
                </a:solidFill>
              </a:defRPr>
            </a:lvl4pPr>
            <a:lvl5pPr lvl="4" algn="ctr">
              <a:spcBef>
                <a:spcPts val="600"/>
              </a:spcBef>
              <a:spcAft>
                <a:spcPts val="0"/>
              </a:spcAft>
              <a:buSzPts val="1104"/>
              <a:buNone/>
              <a:defRPr>
                <a:solidFill>
                  <a:srgbClr val="888888"/>
                </a:solidFill>
              </a:defRPr>
            </a:lvl5pPr>
            <a:lvl6pPr lvl="5" algn="ctr">
              <a:spcBef>
                <a:spcPts val="600"/>
              </a:spcBef>
              <a:spcAft>
                <a:spcPts val="0"/>
              </a:spcAft>
              <a:buSzPts val="1104"/>
              <a:buNone/>
              <a:defRPr>
                <a:solidFill>
                  <a:srgbClr val="888888"/>
                </a:solidFill>
              </a:defRPr>
            </a:lvl6pPr>
            <a:lvl7pPr lvl="6" algn="ctr">
              <a:spcBef>
                <a:spcPts val="600"/>
              </a:spcBef>
              <a:spcAft>
                <a:spcPts val="0"/>
              </a:spcAft>
              <a:buSzPts val="1104"/>
              <a:buNone/>
              <a:defRPr>
                <a:solidFill>
                  <a:srgbClr val="888888"/>
                </a:solidFill>
              </a:defRPr>
            </a:lvl7pPr>
            <a:lvl8pPr lvl="7" algn="ctr">
              <a:spcBef>
                <a:spcPts val="600"/>
              </a:spcBef>
              <a:spcAft>
                <a:spcPts val="0"/>
              </a:spcAft>
              <a:buSzPts val="1104"/>
              <a:buNone/>
              <a:defRPr>
                <a:solidFill>
                  <a:srgbClr val="888888"/>
                </a:solidFill>
              </a:defRPr>
            </a:lvl8pPr>
            <a:lvl9pPr lvl="8" algn="ctr">
              <a:spcBef>
                <a:spcPts val="600"/>
              </a:spcBef>
              <a:spcAft>
                <a:spcPts val="600"/>
              </a:spcAft>
              <a:buSzPts val="1104"/>
              <a:buNone/>
              <a:defRPr>
                <a:solidFill>
                  <a:srgbClr val="888888"/>
                </a:solidFill>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7"/>
        <p:cNvGrpSpPr/>
        <p:nvPr/>
      </p:nvGrpSpPr>
      <p:grpSpPr>
        <a:xfrm>
          <a:off x="0" y="0"/>
          <a:ext cx="0" cy="0"/>
          <a:chOff x="0" y="0"/>
          <a:chExt cx="0" cy="0"/>
        </a:xfrm>
      </p:grpSpPr>
      <p:sp>
        <p:nvSpPr>
          <p:cNvPr id="78" name="Google Shape;78;p23"/>
          <p:cNvSpPr/>
          <p:nvPr/>
        </p:nvSpPr>
        <p:spPr>
          <a:xfrm>
            <a:off x="485434" y="599726"/>
            <a:ext cx="8925266" cy="1258827"/>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23"/>
          <p:cNvSpPr txBox="1">
            <a:spLocks noGrp="1"/>
          </p:cNvSpPr>
          <p:nvPr>
            <p:ph type="title"/>
          </p:nvPr>
        </p:nvSpPr>
        <p:spPr>
          <a:xfrm>
            <a:off x="629625" y="687475"/>
            <a:ext cx="8655565" cy="1083329"/>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l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0" name="Google Shape;80;p23"/>
          <p:cNvSpPr txBox="1">
            <a:spLocks noGrp="1"/>
          </p:cNvSpPr>
          <p:nvPr>
            <p:ph type="body" idx="1"/>
          </p:nvPr>
        </p:nvSpPr>
        <p:spPr>
          <a:xfrm rot="5400000">
            <a:off x="3142010" y="-284383"/>
            <a:ext cx="3630794" cy="8655565"/>
          </a:xfrm>
          <a:prstGeom prst="rect">
            <a:avLst/>
          </a:prstGeom>
          <a:noFill/>
          <a:ln>
            <a:noFill/>
          </a:ln>
        </p:spPr>
        <p:txBody>
          <a:bodyPr spcFirstLastPara="1" wrap="square" lIns="91425" tIns="45700" rIns="91425" bIns="45700" anchor="t" anchorCtr="0">
            <a:normAutofit/>
          </a:bodyPr>
          <a:lstStyle>
            <a:lvl1pPr marL="457200" lvl="0" indent="-333756" algn="l">
              <a:spcBef>
                <a:spcPts val="360"/>
              </a:spcBef>
              <a:spcAft>
                <a:spcPts val="0"/>
              </a:spcAft>
              <a:buSzPts val="1656"/>
              <a:buChar char="◼"/>
              <a:defRPr>
                <a:solidFill>
                  <a:srgbClr val="6C7781"/>
                </a:solidFill>
              </a:defRPr>
            </a:lvl1pPr>
            <a:lvl2pPr marL="914400" lvl="1" indent="-322072" algn="l">
              <a:spcBef>
                <a:spcPts val="600"/>
              </a:spcBef>
              <a:spcAft>
                <a:spcPts val="0"/>
              </a:spcAft>
              <a:buSzPts val="1472"/>
              <a:buChar char="◼"/>
              <a:defRPr>
                <a:solidFill>
                  <a:srgbClr val="6C7781"/>
                </a:solidFill>
              </a:defRPr>
            </a:lvl2pPr>
            <a:lvl3pPr marL="1371600" lvl="2" indent="-310388" algn="l">
              <a:spcBef>
                <a:spcPts val="600"/>
              </a:spcBef>
              <a:spcAft>
                <a:spcPts val="0"/>
              </a:spcAft>
              <a:buSzPts val="1288"/>
              <a:buChar char="◼"/>
              <a:defRPr>
                <a:solidFill>
                  <a:srgbClr val="6C7781"/>
                </a:solidFill>
              </a:defRPr>
            </a:lvl3pPr>
            <a:lvl4pPr marL="1828800" lvl="3" indent="-298703" algn="l">
              <a:spcBef>
                <a:spcPts val="600"/>
              </a:spcBef>
              <a:spcAft>
                <a:spcPts val="0"/>
              </a:spcAft>
              <a:buSzPts val="1104"/>
              <a:buChar char="◼"/>
              <a:defRPr>
                <a:solidFill>
                  <a:srgbClr val="6C7781"/>
                </a:solidFill>
              </a:defRPr>
            </a:lvl4pPr>
            <a:lvl5pPr marL="2286000" lvl="4" indent="-298704" algn="l">
              <a:spcBef>
                <a:spcPts val="600"/>
              </a:spcBef>
              <a:spcAft>
                <a:spcPts val="0"/>
              </a:spcAft>
              <a:buSzPts val="1104"/>
              <a:buChar char="◼"/>
              <a:defRPr>
                <a:solidFill>
                  <a:srgbClr val="6C7781"/>
                </a:solidFill>
              </a:defRPr>
            </a:lvl5pPr>
            <a:lvl6pPr marL="2743200" lvl="5" indent="-333756" algn="l">
              <a:spcBef>
                <a:spcPts val="600"/>
              </a:spcBef>
              <a:spcAft>
                <a:spcPts val="0"/>
              </a:spcAft>
              <a:buSzPts val="1656"/>
              <a:buChar char="◼"/>
              <a:defRPr/>
            </a:lvl6pPr>
            <a:lvl7pPr marL="3200400" lvl="6" indent="-333756" algn="l">
              <a:spcBef>
                <a:spcPts val="600"/>
              </a:spcBef>
              <a:spcAft>
                <a:spcPts val="0"/>
              </a:spcAft>
              <a:buSzPts val="1656"/>
              <a:buChar char="◼"/>
              <a:defRPr/>
            </a:lvl7pPr>
            <a:lvl8pPr marL="3657600" lvl="7" indent="-333756" algn="l">
              <a:spcBef>
                <a:spcPts val="600"/>
              </a:spcBef>
              <a:spcAft>
                <a:spcPts val="0"/>
              </a:spcAft>
              <a:buSzPts val="1656"/>
              <a:buChar char="◼"/>
              <a:defRPr/>
            </a:lvl8pPr>
            <a:lvl9pPr marL="4114800" lvl="8" indent="-333756" algn="l">
              <a:spcBef>
                <a:spcPts val="600"/>
              </a:spcBef>
              <a:spcAft>
                <a:spcPts val="600"/>
              </a:spcAft>
              <a:buSzPts val="1656"/>
              <a:buChar char="◼"/>
              <a:defRPr/>
            </a:lvl9pPr>
          </a:lstStyle>
          <a:p>
            <a:endParaRPr/>
          </a:p>
        </p:txBody>
      </p:sp>
      <p:sp>
        <p:nvSpPr>
          <p:cNvPr id="81" name="Google Shape;81;p23"/>
          <p:cNvSpPr txBox="1">
            <a:spLocks noGrp="1"/>
          </p:cNvSpPr>
          <p:nvPr>
            <p:ph type="dt" idx="10"/>
          </p:nvPr>
        </p:nvSpPr>
        <p:spPr>
          <a:xfrm>
            <a:off x="6022604" y="6215446"/>
            <a:ext cx="23114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23"/>
          <p:cNvSpPr txBox="1">
            <a:spLocks noGrp="1"/>
          </p:cNvSpPr>
          <p:nvPr>
            <p:ph type="ftr" idx="11"/>
          </p:nvPr>
        </p:nvSpPr>
        <p:spPr>
          <a:xfrm>
            <a:off x="629625" y="6210180"/>
            <a:ext cx="3683227"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23"/>
          <p:cNvSpPr txBox="1">
            <a:spLocks noGrp="1"/>
          </p:cNvSpPr>
          <p:nvPr>
            <p:ph type="sldNum" idx="12"/>
          </p:nvPr>
        </p:nvSpPr>
        <p:spPr>
          <a:xfrm>
            <a:off x="8450516" y="6215446"/>
            <a:ext cx="834674" cy="365125"/>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3"/>
        <p:cNvGrpSpPr/>
        <p:nvPr/>
      </p:nvGrpSpPr>
      <p:grpSpPr>
        <a:xfrm>
          <a:off x="0" y="0"/>
          <a:ext cx="0" cy="0"/>
          <a:chOff x="0" y="0"/>
          <a:chExt cx="0" cy="0"/>
        </a:xfrm>
      </p:grpSpPr>
      <p:sp>
        <p:nvSpPr>
          <p:cNvPr id="24" name="Google Shape;24;p15"/>
          <p:cNvSpPr/>
          <p:nvPr/>
        </p:nvSpPr>
        <p:spPr>
          <a:xfrm>
            <a:off x="485434" y="599726"/>
            <a:ext cx="8925266" cy="1258827"/>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15"/>
          <p:cNvSpPr txBox="1">
            <a:spLocks noGrp="1"/>
          </p:cNvSpPr>
          <p:nvPr>
            <p:ph type="title"/>
          </p:nvPr>
        </p:nvSpPr>
        <p:spPr>
          <a:xfrm>
            <a:off x="629625" y="687475"/>
            <a:ext cx="8655565" cy="1083329"/>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l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15"/>
          <p:cNvSpPr txBox="1">
            <a:spLocks noGrp="1"/>
          </p:cNvSpPr>
          <p:nvPr>
            <p:ph type="body" idx="1"/>
          </p:nvPr>
        </p:nvSpPr>
        <p:spPr>
          <a:xfrm>
            <a:off x="629625" y="2228004"/>
            <a:ext cx="8655565" cy="3630795"/>
          </a:xfrm>
          <a:prstGeom prst="rect">
            <a:avLst/>
          </a:prstGeom>
          <a:noFill/>
          <a:ln>
            <a:noFill/>
          </a:ln>
        </p:spPr>
        <p:txBody>
          <a:bodyPr spcFirstLastPara="1" wrap="square" lIns="91425" tIns="45700" rIns="91425" bIns="45700" anchor="ctr" anchorCtr="0">
            <a:normAutofit/>
          </a:bodyPr>
          <a:lstStyle>
            <a:lvl1pPr marL="457200" lvl="0" indent="-333756" algn="l">
              <a:spcBef>
                <a:spcPts val="360"/>
              </a:spcBef>
              <a:spcAft>
                <a:spcPts val="0"/>
              </a:spcAft>
              <a:buSzPts val="1656"/>
              <a:buChar char="◼"/>
              <a:defRPr/>
            </a:lvl1pPr>
            <a:lvl2pPr marL="914400" lvl="1" indent="-333756" algn="l">
              <a:spcBef>
                <a:spcPts val="600"/>
              </a:spcBef>
              <a:spcAft>
                <a:spcPts val="0"/>
              </a:spcAft>
              <a:buSzPts val="1656"/>
              <a:buChar char="◼"/>
              <a:defRPr/>
            </a:lvl2pPr>
            <a:lvl3pPr marL="1371600" lvl="2" indent="-333756" algn="l">
              <a:spcBef>
                <a:spcPts val="600"/>
              </a:spcBef>
              <a:spcAft>
                <a:spcPts val="0"/>
              </a:spcAft>
              <a:buSzPts val="1656"/>
              <a:buChar char="◼"/>
              <a:defRPr/>
            </a:lvl3pPr>
            <a:lvl4pPr marL="1828800" lvl="3" indent="-333756" algn="l">
              <a:spcBef>
                <a:spcPts val="600"/>
              </a:spcBef>
              <a:spcAft>
                <a:spcPts val="0"/>
              </a:spcAft>
              <a:buSzPts val="1656"/>
              <a:buChar char="◼"/>
              <a:defRPr/>
            </a:lvl4pPr>
            <a:lvl5pPr marL="2286000" lvl="4" indent="-333756" algn="l">
              <a:spcBef>
                <a:spcPts val="600"/>
              </a:spcBef>
              <a:spcAft>
                <a:spcPts val="0"/>
              </a:spcAft>
              <a:buSzPts val="1656"/>
              <a:buChar char="◼"/>
              <a:defRPr/>
            </a:lvl5pPr>
            <a:lvl6pPr marL="2743200" lvl="5" indent="-333756" algn="l">
              <a:spcBef>
                <a:spcPts val="600"/>
              </a:spcBef>
              <a:spcAft>
                <a:spcPts val="0"/>
              </a:spcAft>
              <a:buSzPts val="1656"/>
              <a:buChar char="◼"/>
              <a:defRPr/>
            </a:lvl6pPr>
            <a:lvl7pPr marL="3200400" lvl="6" indent="-333756" algn="l">
              <a:spcBef>
                <a:spcPts val="600"/>
              </a:spcBef>
              <a:spcAft>
                <a:spcPts val="0"/>
              </a:spcAft>
              <a:buSzPts val="1656"/>
              <a:buChar char="◼"/>
              <a:defRPr/>
            </a:lvl7pPr>
            <a:lvl8pPr marL="3657600" lvl="7" indent="-333756" algn="l">
              <a:spcBef>
                <a:spcPts val="600"/>
              </a:spcBef>
              <a:spcAft>
                <a:spcPts val="0"/>
              </a:spcAft>
              <a:buSzPts val="1656"/>
              <a:buChar char="◼"/>
              <a:defRPr/>
            </a:lvl8pPr>
            <a:lvl9pPr marL="4114800" lvl="8" indent="-333756" algn="l">
              <a:spcBef>
                <a:spcPts val="600"/>
              </a:spcBef>
              <a:spcAft>
                <a:spcPts val="600"/>
              </a:spcAft>
              <a:buSzPts val="1656"/>
              <a:buChar char="◼"/>
              <a:defRPr/>
            </a:lvl9pPr>
          </a:lstStyle>
          <a:p>
            <a:endParaRPr/>
          </a:p>
        </p:txBody>
      </p:sp>
      <p:sp>
        <p:nvSpPr>
          <p:cNvPr id="27" name="Google Shape;27;p15"/>
          <p:cNvSpPr txBox="1">
            <a:spLocks noGrp="1"/>
          </p:cNvSpPr>
          <p:nvPr>
            <p:ph type="dt" idx="10"/>
          </p:nvPr>
        </p:nvSpPr>
        <p:spPr>
          <a:xfrm>
            <a:off x="5878413" y="6228250"/>
            <a:ext cx="23114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15"/>
          <p:cNvSpPr txBox="1">
            <a:spLocks noGrp="1"/>
          </p:cNvSpPr>
          <p:nvPr>
            <p:ph type="ftr" idx="11"/>
          </p:nvPr>
        </p:nvSpPr>
        <p:spPr>
          <a:xfrm>
            <a:off x="485434" y="6222984"/>
            <a:ext cx="3683227"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15"/>
          <p:cNvSpPr txBox="1">
            <a:spLocks noGrp="1"/>
          </p:cNvSpPr>
          <p:nvPr>
            <p:ph type="sldNum" idx="12"/>
          </p:nvPr>
        </p:nvSpPr>
        <p:spPr>
          <a:xfrm>
            <a:off x="8306325" y="6228250"/>
            <a:ext cx="834674" cy="365125"/>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0"/>
        <p:cNvGrpSpPr/>
        <p:nvPr/>
      </p:nvGrpSpPr>
      <p:grpSpPr>
        <a:xfrm>
          <a:off x="0" y="0"/>
          <a:ext cx="0" cy="0"/>
          <a:chOff x="0" y="0"/>
          <a:chExt cx="0" cy="0"/>
        </a:xfrm>
      </p:grpSpPr>
      <p:sp>
        <p:nvSpPr>
          <p:cNvPr id="31" name="Google Shape;31;p16"/>
          <p:cNvSpPr txBox="1">
            <a:spLocks noGrp="1"/>
          </p:cNvSpPr>
          <p:nvPr>
            <p:ph type="dt" idx="10"/>
          </p:nvPr>
        </p:nvSpPr>
        <p:spPr>
          <a:xfrm>
            <a:off x="6022604" y="6215446"/>
            <a:ext cx="23114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16"/>
          <p:cNvSpPr txBox="1">
            <a:spLocks noGrp="1"/>
          </p:cNvSpPr>
          <p:nvPr>
            <p:ph type="ftr" idx="11"/>
          </p:nvPr>
        </p:nvSpPr>
        <p:spPr>
          <a:xfrm>
            <a:off x="629625" y="6210180"/>
            <a:ext cx="3683227"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 name="Google Shape;33;p16"/>
          <p:cNvSpPr txBox="1">
            <a:spLocks noGrp="1"/>
          </p:cNvSpPr>
          <p:nvPr>
            <p:ph type="sldNum" idx="12"/>
          </p:nvPr>
        </p:nvSpPr>
        <p:spPr>
          <a:xfrm>
            <a:off x="8450516" y="6215446"/>
            <a:ext cx="834674" cy="365125"/>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4"/>
        <p:cNvGrpSpPr/>
        <p:nvPr/>
      </p:nvGrpSpPr>
      <p:grpSpPr>
        <a:xfrm>
          <a:off x="0" y="0"/>
          <a:ext cx="0" cy="0"/>
          <a:chOff x="0" y="0"/>
          <a:chExt cx="0" cy="0"/>
        </a:xfrm>
      </p:grpSpPr>
      <p:sp>
        <p:nvSpPr>
          <p:cNvPr id="35" name="Google Shape;35;p17"/>
          <p:cNvSpPr/>
          <p:nvPr/>
        </p:nvSpPr>
        <p:spPr>
          <a:xfrm>
            <a:off x="490367" y="4677942"/>
            <a:ext cx="8925266" cy="1258827"/>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17"/>
          <p:cNvSpPr txBox="1">
            <a:spLocks noGrp="1"/>
          </p:cNvSpPr>
          <p:nvPr>
            <p:ph type="title"/>
          </p:nvPr>
        </p:nvSpPr>
        <p:spPr>
          <a:xfrm>
            <a:off x="629626" y="2572541"/>
            <a:ext cx="8655564" cy="1504844"/>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rgbClr val="6C7781"/>
              </a:buClr>
              <a:buSzPts val="3600"/>
              <a:buFont typeface="Century Gothic"/>
              <a:buNone/>
              <a:defRPr sz="3600" b="0" cap="none">
                <a:solidFill>
                  <a:srgbClr val="6C778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7" name="Google Shape;37;p17"/>
          <p:cNvSpPr txBox="1">
            <a:spLocks noGrp="1"/>
          </p:cNvSpPr>
          <p:nvPr>
            <p:ph type="body" idx="1"/>
          </p:nvPr>
        </p:nvSpPr>
        <p:spPr>
          <a:xfrm>
            <a:off x="629626" y="4077385"/>
            <a:ext cx="8655564" cy="600556"/>
          </a:xfrm>
          <a:prstGeom prst="rect">
            <a:avLst/>
          </a:prstGeom>
          <a:noFill/>
          <a:ln>
            <a:noFill/>
          </a:ln>
        </p:spPr>
        <p:txBody>
          <a:bodyPr spcFirstLastPara="1" wrap="square" lIns="91425" tIns="45700" rIns="91425" bIns="45700" anchor="t" anchorCtr="0">
            <a:normAutofit/>
          </a:bodyPr>
          <a:lstStyle>
            <a:lvl1pPr marL="457200" lvl="0" indent="-228600" algn="l">
              <a:spcBef>
                <a:spcPts val="360"/>
              </a:spcBef>
              <a:spcAft>
                <a:spcPts val="0"/>
              </a:spcAft>
              <a:buSzPts val="1656"/>
              <a:buNone/>
              <a:defRPr sz="1800" cap="none">
                <a:solidFill>
                  <a:schemeClr val="accent2"/>
                </a:solidFill>
              </a:defRPr>
            </a:lvl1pPr>
            <a:lvl2pPr marL="914400" lvl="1" indent="-228600" algn="l">
              <a:spcBef>
                <a:spcPts val="600"/>
              </a:spcBef>
              <a:spcAft>
                <a:spcPts val="0"/>
              </a:spcAft>
              <a:buSzPts val="1656"/>
              <a:buNone/>
              <a:defRPr sz="1800">
                <a:solidFill>
                  <a:srgbClr val="888888"/>
                </a:solidFill>
              </a:defRPr>
            </a:lvl2pPr>
            <a:lvl3pPr marL="1371600" lvl="2" indent="-228600" algn="l">
              <a:spcBef>
                <a:spcPts val="600"/>
              </a:spcBef>
              <a:spcAft>
                <a:spcPts val="0"/>
              </a:spcAft>
              <a:buSzPts val="1472"/>
              <a:buNone/>
              <a:defRPr sz="1600">
                <a:solidFill>
                  <a:srgbClr val="888888"/>
                </a:solidFill>
              </a:defRPr>
            </a:lvl3pPr>
            <a:lvl4pPr marL="1828800" lvl="3" indent="-228600" algn="l">
              <a:spcBef>
                <a:spcPts val="600"/>
              </a:spcBef>
              <a:spcAft>
                <a:spcPts val="0"/>
              </a:spcAft>
              <a:buSzPts val="1288"/>
              <a:buNone/>
              <a:defRPr sz="1400">
                <a:solidFill>
                  <a:srgbClr val="888888"/>
                </a:solidFill>
              </a:defRPr>
            </a:lvl4pPr>
            <a:lvl5pPr marL="2286000" lvl="4" indent="-228600" algn="l">
              <a:spcBef>
                <a:spcPts val="600"/>
              </a:spcBef>
              <a:spcAft>
                <a:spcPts val="0"/>
              </a:spcAft>
              <a:buSzPts val="1288"/>
              <a:buNone/>
              <a:defRPr sz="1400">
                <a:solidFill>
                  <a:srgbClr val="888888"/>
                </a:solidFill>
              </a:defRPr>
            </a:lvl5pPr>
            <a:lvl6pPr marL="2743200" lvl="5" indent="-228600" algn="l">
              <a:spcBef>
                <a:spcPts val="600"/>
              </a:spcBef>
              <a:spcAft>
                <a:spcPts val="0"/>
              </a:spcAft>
              <a:buSzPts val="1288"/>
              <a:buNone/>
              <a:defRPr sz="1400">
                <a:solidFill>
                  <a:srgbClr val="888888"/>
                </a:solidFill>
              </a:defRPr>
            </a:lvl6pPr>
            <a:lvl7pPr marL="3200400" lvl="6" indent="-228600" algn="l">
              <a:spcBef>
                <a:spcPts val="600"/>
              </a:spcBef>
              <a:spcAft>
                <a:spcPts val="0"/>
              </a:spcAft>
              <a:buSzPts val="1288"/>
              <a:buNone/>
              <a:defRPr sz="1400">
                <a:solidFill>
                  <a:srgbClr val="888888"/>
                </a:solidFill>
              </a:defRPr>
            </a:lvl7pPr>
            <a:lvl8pPr marL="3657600" lvl="7" indent="-228600" algn="l">
              <a:spcBef>
                <a:spcPts val="600"/>
              </a:spcBef>
              <a:spcAft>
                <a:spcPts val="0"/>
              </a:spcAft>
              <a:buSzPts val="1288"/>
              <a:buNone/>
              <a:defRPr sz="1400">
                <a:solidFill>
                  <a:srgbClr val="888888"/>
                </a:solidFill>
              </a:defRPr>
            </a:lvl8pPr>
            <a:lvl9pPr marL="4114800" lvl="8" indent="-228600" algn="l">
              <a:spcBef>
                <a:spcPts val="600"/>
              </a:spcBef>
              <a:spcAft>
                <a:spcPts val="600"/>
              </a:spcAft>
              <a:buSzPts val="1288"/>
              <a:buNone/>
              <a:defRPr sz="1400">
                <a:solidFill>
                  <a:srgbClr val="888888"/>
                </a:solidFil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8"/>
        <p:cNvGrpSpPr/>
        <p:nvPr/>
      </p:nvGrpSpPr>
      <p:grpSpPr>
        <a:xfrm>
          <a:off x="0" y="0"/>
          <a:ext cx="0" cy="0"/>
          <a:chOff x="0" y="0"/>
          <a:chExt cx="0" cy="0"/>
        </a:xfrm>
      </p:grpSpPr>
      <p:sp>
        <p:nvSpPr>
          <p:cNvPr id="39" name="Google Shape;39;p18"/>
          <p:cNvSpPr/>
          <p:nvPr/>
        </p:nvSpPr>
        <p:spPr>
          <a:xfrm>
            <a:off x="485434" y="599726"/>
            <a:ext cx="8925266" cy="1258827"/>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18"/>
          <p:cNvSpPr txBox="1">
            <a:spLocks noGrp="1"/>
          </p:cNvSpPr>
          <p:nvPr>
            <p:ph type="title"/>
          </p:nvPr>
        </p:nvSpPr>
        <p:spPr>
          <a:xfrm>
            <a:off x="629625" y="687475"/>
            <a:ext cx="8655565" cy="1083329"/>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l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18"/>
          <p:cNvSpPr txBox="1">
            <a:spLocks noGrp="1"/>
          </p:cNvSpPr>
          <p:nvPr>
            <p:ph type="body" idx="1"/>
          </p:nvPr>
        </p:nvSpPr>
        <p:spPr>
          <a:xfrm>
            <a:off x="629625" y="2228003"/>
            <a:ext cx="4224488" cy="3633047"/>
          </a:xfrm>
          <a:prstGeom prst="rect">
            <a:avLst/>
          </a:prstGeom>
          <a:noFill/>
          <a:ln>
            <a:noFill/>
          </a:ln>
        </p:spPr>
        <p:txBody>
          <a:bodyPr spcFirstLastPara="1" wrap="square" lIns="91425" tIns="45700" rIns="91425" bIns="45700" anchor="ctr" anchorCtr="0">
            <a:normAutofit/>
          </a:bodyPr>
          <a:lstStyle>
            <a:lvl1pPr marL="457200" lvl="0" indent="-333756" algn="l">
              <a:spcBef>
                <a:spcPts val="360"/>
              </a:spcBef>
              <a:spcAft>
                <a:spcPts val="0"/>
              </a:spcAft>
              <a:buSzPts val="1656"/>
              <a:buChar char="◼"/>
              <a:defRPr/>
            </a:lvl1pPr>
            <a:lvl2pPr marL="914400" lvl="1" indent="-333756" algn="l">
              <a:spcBef>
                <a:spcPts val="600"/>
              </a:spcBef>
              <a:spcAft>
                <a:spcPts val="0"/>
              </a:spcAft>
              <a:buSzPts val="1656"/>
              <a:buChar char="◼"/>
              <a:defRPr/>
            </a:lvl2pPr>
            <a:lvl3pPr marL="1371600" lvl="2" indent="-333756" algn="l">
              <a:spcBef>
                <a:spcPts val="600"/>
              </a:spcBef>
              <a:spcAft>
                <a:spcPts val="0"/>
              </a:spcAft>
              <a:buSzPts val="1656"/>
              <a:buChar char="◼"/>
              <a:defRPr/>
            </a:lvl3pPr>
            <a:lvl4pPr marL="1828800" lvl="3" indent="-333756" algn="l">
              <a:spcBef>
                <a:spcPts val="600"/>
              </a:spcBef>
              <a:spcAft>
                <a:spcPts val="0"/>
              </a:spcAft>
              <a:buSzPts val="1656"/>
              <a:buChar char="◼"/>
              <a:defRPr/>
            </a:lvl4pPr>
            <a:lvl5pPr marL="2286000" lvl="4" indent="-333756" algn="l">
              <a:spcBef>
                <a:spcPts val="600"/>
              </a:spcBef>
              <a:spcAft>
                <a:spcPts val="0"/>
              </a:spcAft>
              <a:buSzPts val="1656"/>
              <a:buChar char="◼"/>
              <a:defRPr/>
            </a:lvl5pPr>
            <a:lvl6pPr marL="2743200" lvl="5" indent="-333756" algn="l">
              <a:spcBef>
                <a:spcPts val="600"/>
              </a:spcBef>
              <a:spcAft>
                <a:spcPts val="0"/>
              </a:spcAft>
              <a:buSzPts val="1656"/>
              <a:buChar char="◼"/>
              <a:defRPr/>
            </a:lvl6pPr>
            <a:lvl7pPr marL="3200400" lvl="6" indent="-333756" algn="l">
              <a:spcBef>
                <a:spcPts val="600"/>
              </a:spcBef>
              <a:spcAft>
                <a:spcPts val="0"/>
              </a:spcAft>
              <a:buSzPts val="1656"/>
              <a:buChar char="◼"/>
              <a:defRPr/>
            </a:lvl7pPr>
            <a:lvl8pPr marL="3657600" lvl="7" indent="-333756" algn="l">
              <a:spcBef>
                <a:spcPts val="600"/>
              </a:spcBef>
              <a:spcAft>
                <a:spcPts val="0"/>
              </a:spcAft>
              <a:buSzPts val="1656"/>
              <a:buChar char="◼"/>
              <a:defRPr/>
            </a:lvl8pPr>
            <a:lvl9pPr marL="4114800" lvl="8" indent="-333756" algn="l">
              <a:spcBef>
                <a:spcPts val="600"/>
              </a:spcBef>
              <a:spcAft>
                <a:spcPts val="600"/>
              </a:spcAft>
              <a:buSzPts val="1656"/>
              <a:buChar char="◼"/>
              <a:defRPr/>
            </a:lvl9pPr>
          </a:lstStyle>
          <a:p>
            <a:endParaRPr/>
          </a:p>
        </p:txBody>
      </p:sp>
      <p:sp>
        <p:nvSpPr>
          <p:cNvPr id="42" name="Google Shape;42;p18"/>
          <p:cNvSpPr txBox="1">
            <a:spLocks noGrp="1"/>
          </p:cNvSpPr>
          <p:nvPr>
            <p:ph type="body" idx="2"/>
          </p:nvPr>
        </p:nvSpPr>
        <p:spPr>
          <a:xfrm>
            <a:off x="5051889" y="2228004"/>
            <a:ext cx="4233301" cy="3633047"/>
          </a:xfrm>
          <a:prstGeom prst="rect">
            <a:avLst/>
          </a:prstGeom>
          <a:noFill/>
          <a:ln>
            <a:noFill/>
          </a:ln>
        </p:spPr>
        <p:txBody>
          <a:bodyPr spcFirstLastPara="1" wrap="square" lIns="91425" tIns="45700" rIns="91425" bIns="45700" anchor="ctr" anchorCtr="0">
            <a:normAutofit/>
          </a:bodyPr>
          <a:lstStyle>
            <a:lvl1pPr marL="457200" lvl="0" indent="-333756" algn="l">
              <a:spcBef>
                <a:spcPts val="360"/>
              </a:spcBef>
              <a:spcAft>
                <a:spcPts val="0"/>
              </a:spcAft>
              <a:buSzPts val="1656"/>
              <a:buChar char="◼"/>
              <a:defRPr/>
            </a:lvl1pPr>
            <a:lvl2pPr marL="914400" lvl="1" indent="-333756" algn="l">
              <a:spcBef>
                <a:spcPts val="600"/>
              </a:spcBef>
              <a:spcAft>
                <a:spcPts val="0"/>
              </a:spcAft>
              <a:buSzPts val="1656"/>
              <a:buChar char="◼"/>
              <a:defRPr/>
            </a:lvl2pPr>
            <a:lvl3pPr marL="1371600" lvl="2" indent="-333756" algn="l">
              <a:spcBef>
                <a:spcPts val="600"/>
              </a:spcBef>
              <a:spcAft>
                <a:spcPts val="0"/>
              </a:spcAft>
              <a:buSzPts val="1656"/>
              <a:buChar char="◼"/>
              <a:defRPr/>
            </a:lvl3pPr>
            <a:lvl4pPr marL="1828800" lvl="3" indent="-333756" algn="l">
              <a:spcBef>
                <a:spcPts val="600"/>
              </a:spcBef>
              <a:spcAft>
                <a:spcPts val="0"/>
              </a:spcAft>
              <a:buSzPts val="1656"/>
              <a:buChar char="◼"/>
              <a:defRPr/>
            </a:lvl4pPr>
            <a:lvl5pPr marL="2286000" lvl="4" indent="-333756" algn="l">
              <a:spcBef>
                <a:spcPts val="600"/>
              </a:spcBef>
              <a:spcAft>
                <a:spcPts val="0"/>
              </a:spcAft>
              <a:buSzPts val="1656"/>
              <a:buChar char="◼"/>
              <a:defRPr/>
            </a:lvl5pPr>
            <a:lvl6pPr marL="2743200" lvl="5" indent="-333756" algn="l">
              <a:spcBef>
                <a:spcPts val="600"/>
              </a:spcBef>
              <a:spcAft>
                <a:spcPts val="0"/>
              </a:spcAft>
              <a:buSzPts val="1656"/>
              <a:buChar char="◼"/>
              <a:defRPr/>
            </a:lvl6pPr>
            <a:lvl7pPr marL="3200400" lvl="6" indent="-333756" algn="l">
              <a:spcBef>
                <a:spcPts val="600"/>
              </a:spcBef>
              <a:spcAft>
                <a:spcPts val="0"/>
              </a:spcAft>
              <a:buSzPts val="1656"/>
              <a:buChar char="◼"/>
              <a:defRPr/>
            </a:lvl7pPr>
            <a:lvl8pPr marL="3657600" lvl="7" indent="-333756" algn="l">
              <a:spcBef>
                <a:spcPts val="600"/>
              </a:spcBef>
              <a:spcAft>
                <a:spcPts val="0"/>
              </a:spcAft>
              <a:buSzPts val="1656"/>
              <a:buChar char="◼"/>
              <a:defRPr/>
            </a:lvl8pPr>
            <a:lvl9pPr marL="4114800" lvl="8" indent="-333756" algn="l">
              <a:spcBef>
                <a:spcPts val="600"/>
              </a:spcBef>
              <a:spcAft>
                <a:spcPts val="600"/>
              </a:spcAft>
              <a:buSzPts val="1656"/>
              <a:buChar char="◼"/>
              <a:defRPr/>
            </a:lvl9pPr>
          </a:lstStyle>
          <a:p>
            <a:endParaRPr/>
          </a:p>
        </p:txBody>
      </p:sp>
      <p:sp>
        <p:nvSpPr>
          <p:cNvPr id="43" name="Google Shape;43;p18"/>
          <p:cNvSpPr txBox="1">
            <a:spLocks noGrp="1"/>
          </p:cNvSpPr>
          <p:nvPr>
            <p:ph type="dt" idx="10"/>
          </p:nvPr>
        </p:nvSpPr>
        <p:spPr>
          <a:xfrm>
            <a:off x="6022604" y="6215446"/>
            <a:ext cx="23114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18"/>
          <p:cNvSpPr txBox="1">
            <a:spLocks noGrp="1"/>
          </p:cNvSpPr>
          <p:nvPr>
            <p:ph type="ftr" idx="11"/>
          </p:nvPr>
        </p:nvSpPr>
        <p:spPr>
          <a:xfrm>
            <a:off x="629625" y="6210180"/>
            <a:ext cx="3683227"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5" name="Google Shape;45;p18"/>
          <p:cNvSpPr txBox="1">
            <a:spLocks noGrp="1"/>
          </p:cNvSpPr>
          <p:nvPr>
            <p:ph type="sldNum" idx="12"/>
          </p:nvPr>
        </p:nvSpPr>
        <p:spPr>
          <a:xfrm>
            <a:off x="8450516" y="6215446"/>
            <a:ext cx="834674" cy="365125"/>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6"/>
        <p:cNvGrpSpPr/>
        <p:nvPr/>
      </p:nvGrpSpPr>
      <p:grpSpPr>
        <a:xfrm>
          <a:off x="0" y="0"/>
          <a:ext cx="0" cy="0"/>
          <a:chOff x="0" y="0"/>
          <a:chExt cx="0" cy="0"/>
        </a:xfrm>
      </p:grpSpPr>
      <p:sp>
        <p:nvSpPr>
          <p:cNvPr id="47" name="Google Shape;47;p19"/>
          <p:cNvSpPr/>
          <p:nvPr/>
        </p:nvSpPr>
        <p:spPr>
          <a:xfrm>
            <a:off x="485434" y="599726"/>
            <a:ext cx="8925266" cy="1258827"/>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19"/>
          <p:cNvSpPr txBox="1">
            <a:spLocks noGrp="1"/>
          </p:cNvSpPr>
          <p:nvPr>
            <p:ph type="title"/>
          </p:nvPr>
        </p:nvSpPr>
        <p:spPr>
          <a:xfrm>
            <a:off x="629625" y="687475"/>
            <a:ext cx="8655565" cy="1083329"/>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lt1"/>
              </a:buClr>
              <a:buSzPts val="2800"/>
              <a:buFont typeface="Century Gothic"/>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19"/>
          <p:cNvSpPr txBox="1">
            <a:spLocks noGrp="1"/>
          </p:cNvSpPr>
          <p:nvPr>
            <p:ph type="body" idx="1"/>
          </p:nvPr>
        </p:nvSpPr>
        <p:spPr>
          <a:xfrm>
            <a:off x="961154" y="2228003"/>
            <a:ext cx="3892958" cy="576262"/>
          </a:xfrm>
          <a:prstGeom prst="rect">
            <a:avLst/>
          </a:prstGeom>
          <a:noFill/>
          <a:ln>
            <a:noFill/>
          </a:ln>
        </p:spPr>
        <p:txBody>
          <a:bodyPr spcFirstLastPara="1" wrap="square" lIns="91425" tIns="45700" rIns="91425" bIns="45700" anchor="b" anchorCtr="0">
            <a:noAutofit/>
          </a:bodyPr>
          <a:lstStyle>
            <a:lvl1pPr marL="457200" lvl="0" indent="-228600" algn="l">
              <a:spcBef>
                <a:spcPts val="440"/>
              </a:spcBef>
              <a:spcAft>
                <a:spcPts val="0"/>
              </a:spcAft>
              <a:buSzPts val="2024"/>
              <a:buNone/>
              <a:defRPr sz="2200" b="0">
                <a:solidFill>
                  <a:schemeClr val="accent2"/>
                </a:solidFill>
              </a:defRPr>
            </a:lvl1pPr>
            <a:lvl2pPr marL="914400" lvl="1" indent="-228600" algn="l">
              <a:spcBef>
                <a:spcPts val="600"/>
              </a:spcBef>
              <a:spcAft>
                <a:spcPts val="0"/>
              </a:spcAft>
              <a:buSzPts val="1840"/>
              <a:buNone/>
              <a:defRPr sz="2000" b="1"/>
            </a:lvl2pPr>
            <a:lvl3pPr marL="1371600" lvl="2" indent="-228600" algn="l">
              <a:spcBef>
                <a:spcPts val="600"/>
              </a:spcBef>
              <a:spcAft>
                <a:spcPts val="0"/>
              </a:spcAft>
              <a:buSzPts val="1656"/>
              <a:buNone/>
              <a:defRPr sz="1800" b="1"/>
            </a:lvl3pPr>
            <a:lvl4pPr marL="1828800" lvl="3" indent="-228600" algn="l">
              <a:spcBef>
                <a:spcPts val="600"/>
              </a:spcBef>
              <a:spcAft>
                <a:spcPts val="0"/>
              </a:spcAft>
              <a:buSzPts val="1472"/>
              <a:buNone/>
              <a:defRPr sz="1600" b="1"/>
            </a:lvl4pPr>
            <a:lvl5pPr marL="2286000" lvl="4" indent="-228600" algn="l">
              <a:spcBef>
                <a:spcPts val="600"/>
              </a:spcBef>
              <a:spcAft>
                <a:spcPts val="0"/>
              </a:spcAft>
              <a:buSzPts val="1472"/>
              <a:buNone/>
              <a:defRPr sz="1600" b="1"/>
            </a:lvl5pPr>
            <a:lvl6pPr marL="2743200" lvl="5" indent="-228600" algn="l">
              <a:spcBef>
                <a:spcPts val="600"/>
              </a:spcBef>
              <a:spcAft>
                <a:spcPts val="0"/>
              </a:spcAft>
              <a:buSzPts val="1472"/>
              <a:buNone/>
              <a:defRPr sz="1600" b="1"/>
            </a:lvl6pPr>
            <a:lvl7pPr marL="3200400" lvl="6" indent="-228600" algn="l">
              <a:spcBef>
                <a:spcPts val="600"/>
              </a:spcBef>
              <a:spcAft>
                <a:spcPts val="0"/>
              </a:spcAft>
              <a:buSzPts val="1472"/>
              <a:buNone/>
              <a:defRPr sz="1600" b="1"/>
            </a:lvl7pPr>
            <a:lvl8pPr marL="3657600" lvl="7" indent="-228600" algn="l">
              <a:spcBef>
                <a:spcPts val="600"/>
              </a:spcBef>
              <a:spcAft>
                <a:spcPts val="0"/>
              </a:spcAft>
              <a:buSzPts val="1472"/>
              <a:buNone/>
              <a:defRPr sz="1600" b="1"/>
            </a:lvl8pPr>
            <a:lvl9pPr marL="4114800" lvl="8" indent="-228600" algn="l">
              <a:spcBef>
                <a:spcPts val="600"/>
              </a:spcBef>
              <a:spcAft>
                <a:spcPts val="600"/>
              </a:spcAft>
              <a:buSzPts val="1472"/>
              <a:buNone/>
              <a:defRPr sz="1600" b="1"/>
            </a:lvl9pPr>
          </a:lstStyle>
          <a:p>
            <a:endParaRPr/>
          </a:p>
        </p:txBody>
      </p:sp>
      <p:sp>
        <p:nvSpPr>
          <p:cNvPr id="50" name="Google Shape;50;p19"/>
          <p:cNvSpPr txBox="1">
            <a:spLocks noGrp="1"/>
          </p:cNvSpPr>
          <p:nvPr>
            <p:ph type="body" idx="2"/>
          </p:nvPr>
        </p:nvSpPr>
        <p:spPr>
          <a:xfrm>
            <a:off x="629625" y="2926052"/>
            <a:ext cx="4224488" cy="2934999"/>
          </a:xfrm>
          <a:prstGeom prst="rect">
            <a:avLst/>
          </a:prstGeom>
          <a:noFill/>
          <a:ln>
            <a:noFill/>
          </a:ln>
        </p:spPr>
        <p:txBody>
          <a:bodyPr spcFirstLastPara="1" wrap="square" lIns="91425" tIns="45700" rIns="91425" bIns="45700" anchor="t" anchorCtr="0">
            <a:normAutofit/>
          </a:bodyPr>
          <a:lstStyle>
            <a:lvl1pPr marL="457200" lvl="0" indent="-333756" algn="l">
              <a:spcBef>
                <a:spcPts val="360"/>
              </a:spcBef>
              <a:spcAft>
                <a:spcPts val="0"/>
              </a:spcAft>
              <a:buSzPts val="1656"/>
              <a:buChar char="◼"/>
              <a:defRPr/>
            </a:lvl1pPr>
            <a:lvl2pPr marL="914400" lvl="1" indent="-333756" algn="l">
              <a:spcBef>
                <a:spcPts val="600"/>
              </a:spcBef>
              <a:spcAft>
                <a:spcPts val="0"/>
              </a:spcAft>
              <a:buSzPts val="1656"/>
              <a:buChar char="◼"/>
              <a:defRPr/>
            </a:lvl2pPr>
            <a:lvl3pPr marL="1371600" lvl="2" indent="-333756" algn="l">
              <a:spcBef>
                <a:spcPts val="600"/>
              </a:spcBef>
              <a:spcAft>
                <a:spcPts val="0"/>
              </a:spcAft>
              <a:buSzPts val="1656"/>
              <a:buChar char="◼"/>
              <a:defRPr/>
            </a:lvl3pPr>
            <a:lvl4pPr marL="1828800" lvl="3" indent="-333756" algn="l">
              <a:spcBef>
                <a:spcPts val="600"/>
              </a:spcBef>
              <a:spcAft>
                <a:spcPts val="0"/>
              </a:spcAft>
              <a:buSzPts val="1656"/>
              <a:buChar char="◼"/>
              <a:defRPr/>
            </a:lvl4pPr>
            <a:lvl5pPr marL="2286000" lvl="4" indent="-333756" algn="l">
              <a:spcBef>
                <a:spcPts val="600"/>
              </a:spcBef>
              <a:spcAft>
                <a:spcPts val="0"/>
              </a:spcAft>
              <a:buSzPts val="1656"/>
              <a:buChar char="◼"/>
              <a:defRPr/>
            </a:lvl5pPr>
            <a:lvl6pPr marL="2743200" lvl="5" indent="-333756" algn="l">
              <a:spcBef>
                <a:spcPts val="600"/>
              </a:spcBef>
              <a:spcAft>
                <a:spcPts val="0"/>
              </a:spcAft>
              <a:buSzPts val="1656"/>
              <a:buChar char="◼"/>
              <a:defRPr/>
            </a:lvl6pPr>
            <a:lvl7pPr marL="3200400" lvl="6" indent="-333756" algn="l">
              <a:spcBef>
                <a:spcPts val="600"/>
              </a:spcBef>
              <a:spcAft>
                <a:spcPts val="0"/>
              </a:spcAft>
              <a:buSzPts val="1656"/>
              <a:buChar char="◼"/>
              <a:defRPr/>
            </a:lvl7pPr>
            <a:lvl8pPr marL="3657600" lvl="7" indent="-333756" algn="l">
              <a:spcBef>
                <a:spcPts val="600"/>
              </a:spcBef>
              <a:spcAft>
                <a:spcPts val="0"/>
              </a:spcAft>
              <a:buSzPts val="1656"/>
              <a:buChar char="◼"/>
              <a:defRPr/>
            </a:lvl8pPr>
            <a:lvl9pPr marL="4114800" lvl="8" indent="-333756" algn="l">
              <a:spcBef>
                <a:spcPts val="600"/>
              </a:spcBef>
              <a:spcAft>
                <a:spcPts val="600"/>
              </a:spcAft>
              <a:buSzPts val="1656"/>
              <a:buChar char="◼"/>
              <a:defRPr/>
            </a:lvl9pPr>
          </a:lstStyle>
          <a:p>
            <a:endParaRPr/>
          </a:p>
        </p:txBody>
      </p:sp>
      <p:sp>
        <p:nvSpPr>
          <p:cNvPr id="51" name="Google Shape;51;p19"/>
          <p:cNvSpPr txBox="1">
            <a:spLocks noGrp="1"/>
          </p:cNvSpPr>
          <p:nvPr>
            <p:ph type="body" idx="3"/>
          </p:nvPr>
        </p:nvSpPr>
        <p:spPr>
          <a:xfrm>
            <a:off x="5383418" y="2228003"/>
            <a:ext cx="3901771" cy="576262"/>
          </a:xfrm>
          <a:prstGeom prst="rect">
            <a:avLst/>
          </a:prstGeom>
          <a:noFill/>
          <a:ln>
            <a:noFill/>
          </a:ln>
        </p:spPr>
        <p:txBody>
          <a:bodyPr spcFirstLastPara="1" wrap="square" lIns="91425" tIns="45700" rIns="91425" bIns="45700" anchor="b" anchorCtr="0">
            <a:noAutofit/>
          </a:bodyPr>
          <a:lstStyle>
            <a:lvl1pPr marL="457200" lvl="0" indent="-228600" algn="l">
              <a:spcBef>
                <a:spcPts val="440"/>
              </a:spcBef>
              <a:spcAft>
                <a:spcPts val="0"/>
              </a:spcAft>
              <a:buSzPts val="2024"/>
              <a:buNone/>
              <a:defRPr sz="2200" b="0">
                <a:solidFill>
                  <a:schemeClr val="accent2"/>
                </a:solidFill>
              </a:defRPr>
            </a:lvl1pPr>
            <a:lvl2pPr marL="914400" lvl="1" indent="-228600" algn="l">
              <a:spcBef>
                <a:spcPts val="600"/>
              </a:spcBef>
              <a:spcAft>
                <a:spcPts val="0"/>
              </a:spcAft>
              <a:buSzPts val="1840"/>
              <a:buNone/>
              <a:defRPr sz="2000" b="1"/>
            </a:lvl2pPr>
            <a:lvl3pPr marL="1371600" lvl="2" indent="-228600" algn="l">
              <a:spcBef>
                <a:spcPts val="600"/>
              </a:spcBef>
              <a:spcAft>
                <a:spcPts val="0"/>
              </a:spcAft>
              <a:buSzPts val="1656"/>
              <a:buNone/>
              <a:defRPr sz="1800" b="1"/>
            </a:lvl3pPr>
            <a:lvl4pPr marL="1828800" lvl="3" indent="-228600" algn="l">
              <a:spcBef>
                <a:spcPts val="600"/>
              </a:spcBef>
              <a:spcAft>
                <a:spcPts val="0"/>
              </a:spcAft>
              <a:buSzPts val="1472"/>
              <a:buNone/>
              <a:defRPr sz="1600" b="1"/>
            </a:lvl4pPr>
            <a:lvl5pPr marL="2286000" lvl="4" indent="-228600" algn="l">
              <a:spcBef>
                <a:spcPts val="600"/>
              </a:spcBef>
              <a:spcAft>
                <a:spcPts val="0"/>
              </a:spcAft>
              <a:buSzPts val="1472"/>
              <a:buNone/>
              <a:defRPr sz="1600" b="1"/>
            </a:lvl5pPr>
            <a:lvl6pPr marL="2743200" lvl="5" indent="-228600" algn="l">
              <a:spcBef>
                <a:spcPts val="600"/>
              </a:spcBef>
              <a:spcAft>
                <a:spcPts val="0"/>
              </a:spcAft>
              <a:buSzPts val="1472"/>
              <a:buNone/>
              <a:defRPr sz="1600" b="1"/>
            </a:lvl6pPr>
            <a:lvl7pPr marL="3200400" lvl="6" indent="-228600" algn="l">
              <a:spcBef>
                <a:spcPts val="600"/>
              </a:spcBef>
              <a:spcAft>
                <a:spcPts val="0"/>
              </a:spcAft>
              <a:buSzPts val="1472"/>
              <a:buNone/>
              <a:defRPr sz="1600" b="1"/>
            </a:lvl7pPr>
            <a:lvl8pPr marL="3657600" lvl="7" indent="-228600" algn="l">
              <a:spcBef>
                <a:spcPts val="600"/>
              </a:spcBef>
              <a:spcAft>
                <a:spcPts val="0"/>
              </a:spcAft>
              <a:buSzPts val="1472"/>
              <a:buNone/>
              <a:defRPr sz="1600" b="1"/>
            </a:lvl8pPr>
            <a:lvl9pPr marL="4114800" lvl="8" indent="-228600" algn="l">
              <a:spcBef>
                <a:spcPts val="600"/>
              </a:spcBef>
              <a:spcAft>
                <a:spcPts val="600"/>
              </a:spcAft>
              <a:buSzPts val="1472"/>
              <a:buNone/>
              <a:defRPr sz="1600" b="1"/>
            </a:lvl9pPr>
          </a:lstStyle>
          <a:p>
            <a:endParaRPr/>
          </a:p>
        </p:txBody>
      </p:sp>
      <p:sp>
        <p:nvSpPr>
          <p:cNvPr id="52" name="Google Shape;52;p19"/>
          <p:cNvSpPr txBox="1">
            <a:spLocks noGrp="1"/>
          </p:cNvSpPr>
          <p:nvPr>
            <p:ph type="body" idx="4"/>
          </p:nvPr>
        </p:nvSpPr>
        <p:spPr>
          <a:xfrm>
            <a:off x="5051889" y="2926052"/>
            <a:ext cx="4233301" cy="2934999"/>
          </a:xfrm>
          <a:prstGeom prst="rect">
            <a:avLst/>
          </a:prstGeom>
          <a:noFill/>
          <a:ln>
            <a:noFill/>
          </a:ln>
        </p:spPr>
        <p:txBody>
          <a:bodyPr spcFirstLastPara="1" wrap="square" lIns="91425" tIns="45700" rIns="91425" bIns="45700" anchor="t" anchorCtr="0">
            <a:normAutofit/>
          </a:bodyPr>
          <a:lstStyle>
            <a:lvl1pPr marL="457200" lvl="0" indent="-333756" algn="l">
              <a:spcBef>
                <a:spcPts val="360"/>
              </a:spcBef>
              <a:spcAft>
                <a:spcPts val="0"/>
              </a:spcAft>
              <a:buSzPts val="1656"/>
              <a:buChar char="◼"/>
              <a:defRPr/>
            </a:lvl1pPr>
            <a:lvl2pPr marL="914400" lvl="1" indent="-333756" algn="l">
              <a:spcBef>
                <a:spcPts val="600"/>
              </a:spcBef>
              <a:spcAft>
                <a:spcPts val="0"/>
              </a:spcAft>
              <a:buSzPts val="1656"/>
              <a:buChar char="◼"/>
              <a:defRPr/>
            </a:lvl2pPr>
            <a:lvl3pPr marL="1371600" lvl="2" indent="-333756" algn="l">
              <a:spcBef>
                <a:spcPts val="600"/>
              </a:spcBef>
              <a:spcAft>
                <a:spcPts val="0"/>
              </a:spcAft>
              <a:buSzPts val="1656"/>
              <a:buChar char="◼"/>
              <a:defRPr/>
            </a:lvl3pPr>
            <a:lvl4pPr marL="1828800" lvl="3" indent="-333756" algn="l">
              <a:spcBef>
                <a:spcPts val="600"/>
              </a:spcBef>
              <a:spcAft>
                <a:spcPts val="0"/>
              </a:spcAft>
              <a:buSzPts val="1656"/>
              <a:buChar char="◼"/>
              <a:defRPr/>
            </a:lvl4pPr>
            <a:lvl5pPr marL="2286000" lvl="4" indent="-333756" algn="l">
              <a:spcBef>
                <a:spcPts val="600"/>
              </a:spcBef>
              <a:spcAft>
                <a:spcPts val="0"/>
              </a:spcAft>
              <a:buSzPts val="1656"/>
              <a:buChar char="◼"/>
              <a:defRPr/>
            </a:lvl5pPr>
            <a:lvl6pPr marL="2743200" lvl="5" indent="-333756" algn="l">
              <a:spcBef>
                <a:spcPts val="600"/>
              </a:spcBef>
              <a:spcAft>
                <a:spcPts val="0"/>
              </a:spcAft>
              <a:buSzPts val="1656"/>
              <a:buChar char="◼"/>
              <a:defRPr/>
            </a:lvl6pPr>
            <a:lvl7pPr marL="3200400" lvl="6" indent="-333756" algn="l">
              <a:spcBef>
                <a:spcPts val="600"/>
              </a:spcBef>
              <a:spcAft>
                <a:spcPts val="0"/>
              </a:spcAft>
              <a:buSzPts val="1656"/>
              <a:buChar char="◼"/>
              <a:defRPr/>
            </a:lvl7pPr>
            <a:lvl8pPr marL="3657600" lvl="7" indent="-333756" algn="l">
              <a:spcBef>
                <a:spcPts val="600"/>
              </a:spcBef>
              <a:spcAft>
                <a:spcPts val="0"/>
              </a:spcAft>
              <a:buSzPts val="1656"/>
              <a:buChar char="◼"/>
              <a:defRPr/>
            </a:lvl8pPr>
            <a:lvl9pPr marL="4114800" lvl="8" indent="-333756" algn="l">
              <a:spcBef>
                <a:spcPts val="600"/>
              </a:spcBef>
              <a:spcAft>
                <a:spcPts val="600"/>
              </a:spcAft>
              <a:buSzPts val="1656"/>
              <a:buChar char="◼"/>
              <a:defRPr/>
            </a:lvl9pPr>
          </a:lstStyle>
          <a:p>
            <a:endParaRPr/>
          </a:p>
        </p:txBody>
      </p:sp>
      <p:sp>
        <p:nvSpPr>
          <p:cNvPr id="53" name="Google Shape;53;p19"/>
          <p:cNvSpPr txBox="1">
            <a:spLocks noGrp="1"/>
          </p:cNvSpPr>
          <p:nvPr>
            <p:ph type="dt" idx="10"/>
          </p:nvPr>
        </p:nvSpPr>
        <p:spPr>
          <a:xfrm>
            <a:off x="6022604" y="6215446"/>
            <a:ext cx="23114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4" name="Google Shape;54;p19"/>
          <p:cNvSpPr txBox="1">
            <a:spLocks noGrp="1"/>
          </p:cNvSpPr>
          <p:nvPr>
            <p:ph type="ftr" idx="11"/>
          </p:nvPr>
        </p:nvSpPr>
        <p:spPr>
          <a:xfrm>
            <a:off x="629625" y="6210180"/>
            <a:ext cx="3683227"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5" name="Google Shape;55;p19"/>
          <p:cNvSpPr txBox="1">
            <a:spLocks noGrp="1"/>
          </p:cNvSpPr>
          <p:nvPr>
            <p:ph type="sldNum" idx="12"/>
          </p:nvPr>
        </p:nvSpPr>
        <p:spPr>
          <a:xfrm>
            <a:off x="8450516" y="6215446"/>
            <a:ext cx="834674" cy="365125"/>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6"/>
        <p:cNvGrpSpPr/>
        <p:nvPr/>
      </p:nvGrpSpPr>
      <p:grpSpPr>
        <a:xfrm>
          <a:off x="0" y="0"/>
          <a:ext cx="0" cy="0"/>
          <a:chOff x="0" y="0"/>
          <a:chExt cx="0" cy="0"/>
        </a:xfrm>
      </p:grpSpPr>
      <p:sp>
        <p:nvSpPr>
          <p:cNvPr id="57" name="Google Shape;57;p20"/>
          <p:cNvSpPr/>
          <p:nvPr/>
        </p:nvSpPr>
        <p:spPr>
          <a:xfrm>
            <a:off x="485434" y="599726"/>
            <a:ext cx="8925266" cy="1258827"/>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20"/>
          <p:cNvSpPr txBox="1">
            <a:spLocks noGrp="1"/>
          </p:cNvSpPr>
          <p:nvPr>
            <p:ph type="title"/>
          </p:nvPr>
        </p:nvSpPr>
        <p:spPr>
          <a:xfrm>
            <a:off x="629625" y="687475"/>
            <a:ext cx="8655565" cy="1083329"/>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l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20"/>
          <p:cNvSpPr txBox="1">
            <a:spLocks noGrp="1"/>
          </p:cNvSpPr>
          <p:nvPr>
            <p:ph type="dt" idx="10"/>
          </p:nvPr>
        </p:nvSpPr>
        <p:spPr>
          <a:xfrm>
            <a:off x="6022604" y="6215446"/>
            <a:ext cx="23114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20"/>
          <p:cNvSpPr txBox="1">
            <a:spLocks noGrp="1"/>
          </p:cNvSpPr>
          <p:nvPr>
            <p:ph type="ftr" idx="11"/>
          </p:nvPr>
        </p:nvSpPr>
        <p:spPr>
          <a:xfrm>
            <a:off x="629625" y="6210180"/>
            <a:ext cx="3683227"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20"/>
          <p:cNvSpPr txBox="1">
            <a:spLocks noGrp="1"/>
          </p:cNvSpPr>
          <p:nvPr>
            <p:ph type="sldNum" idx="12"/>
          </p:nvPr>
        </p:nvSpPr>
        <p:spPr>
          <a:xfrm>
            <a:off x="8450516" y="6215446"/>
            <a:ext cx="834674" cy="365125"/>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62"/>
        <p:cNvGrpSpPr/>
        <p:nvPr/>
      </p:nvGrpSpPr>
      <p:grpSpPr>
        <a:xfrm>
          <a:off x="0" y="0"/>
          <a:ext cx="0" cy="0"/>
          <a:chOff x="0" y="0"/>
          <a:chExt cx="0" cy="0"/>
        </a:xfrm>
      </p:grpSpPr>
      <p:sp>
        <p:nvSpPr>
          <p:cNvPr id="63" name="Google Shape;63;p21"/>
          <p:cNvSpPr/>
          <p:nvPr/>
        </p:nvSpPr>
        <p:spPr>
          <a:xfrm>
            <a:off x="490367" y="4773477"/>
            <a:ext cx="8925266" cy="1274702"/>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21"/>
          <p:cNvSpPr txBox="1">
            <a:spLocks noGrp="1"/>
          </p:cNvSpPr>
          <p:nvPr>
            <p:ph type="title"/>
          </p:nvPr>
        </p:nvSpPr>
        <p:spPr>
          <a:xfrm>
            <a:off x="629798" y="4893800"/>
            <a:ext cx="3831344" cy="689514"/>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rgbClr val="9F276A"/>
              </a:buClr>
              <a:buSzPts val="2000"/>
              <a:buFont typeface="Century Gothic"/>
              <a:buNone/>
              <a:defRPr sz="2000" b="0">
                <a:solidFill>
                  <a:srgbClr val="9F276A"/>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5" name="Google Shape;65;p21"/>
          <p:cNvSpPr txBox="1">
            <a:spLocks noGrp="1"/>
          </p:cNvSpPr>
          <p:nvPr>
            <p:ph type="body" idx="1"/>
          </p:nvPr>
        </p:nvSpPr>
        <p:spPr>
          <a:xfrm>
            <a:off x="483599" y="601200"/>
            <a:ext cx="8927100" cy="4025391"/>
          </a:xfrm>
          <a:prstGeom prst="rect">
            <a:avLst/>
          </a:prstGeom>
          <a:noFill/>
          <a:ln>
            <a:noFill/>
          </a:ln>
        </p:spPr>
        <p:txBody>
          <a:bodyPr spcFirstLastPara="1" wrap="square" lIns="91425" tIns="45700" rIns="91425" bIns="45700" anchor="ctr" anchorCtr="0">
            <a:normAutofit/>
          </a:bodyPr>
          <a:lstStyle>
            <a:lvl1pPr marL="457200" lvl="0" indent="-345440" algn="l">
              <a:spcBef>
                <a:spcPts val="400"/>
              </a:spcBef>
              <a:spcAft>
                <a:spcPts val="0"/>
              </a:spcAft>
              <a:buSzPts val="1840"/>
              <a:buChar char="◼"/>
              <a:defRPr sz="2000">
                <a:solidFill>
                  <a:srgbClr val="6C7781"/>
                </a:solidFill>
              </a:defRPr>
            </a:lvl1pPr>
            <a:lvl2pPr marL="914400" lvl="1" indent="-333756" algn="l">
              <a:spcBef>
                <a:spcPts val="600"/>
              </a:spcBef>
              <a:spcAft>
                <a:spcPts val="0"/>
              </a:spcAft>
              <a:buSzPts val="1656"/>
              <a:buChar char="◼"/>
              <a:defRPr sz="1800">
                <a:solidFill>
                  <a:srgbClr val="6C7781"/>
                </a:solidFill>
              </a:defRPr>
            </a:lvl2pPr>
            <a:lvl3pPr marL="1371600" lvl="2" indent="-322072" algn="l">
              <a:spcBef>
                <a:spcPts val="600"/>
              </a:spcBef>
              <a:spcAft>
                <a:spcPts val="0"/>
              </a:spcAft>
              <a:buSzPts val="1472"/>
              <a:buChar char="◼"/>
              <a:defRPr sz="1600">
                <a:solidFill>
                  <a:srgbClr val="6C7781"/>
                </a:solidFill>
              </a:defRPr>
            </a:lvl3pPr>
            <a:lvl4pPr marL="1828800" lvl="3" indent="-310388" algn="l">
              <a:spcBef>
                <a:spcPts val="600"/>
              </a:spcBef>
              <a:spcAft>
                <a:spcPts val="0"/>
              </a:spcAft>
              <a:buSzPts val="1288"/>
              <a:buChar char="◼"/>
              <a:defRPr sz="1400">
                <a:solidFill>
                  <a:srgbClr val="6C7781"/>
                </a:solidFill>
              </a:defRPr>
            </a:lvl4pPr>
            <a:lvl5pPr marL="2286000" lvl="4" indent="-310388" algn="l">
              <a:spcBef>
                <a:spcPts val="600"/>
              </a:spcBef>
              <a:spcAft>
                <a:spcPts val="0"/>
              </a:spcAft>
              <a:buSzPts val="1288"/>
              <a:buChar char="◼"/>
              <a:defRPr sz="1400">
                <a:solidFill>
                  <a:srgbClr val="6C7781"/>
                </a:solidFill>
              </a:defRPr>
            </a:lvl5pPr>
            <a:lvl6pPr marL="2743200" lvl="5" indent="-310388" algn="l">
              <a:spcBef>
                <a:spcPts val="600"/>
              </a:spcBef>
              <a:spcAft>
                <a:spcPts val="0"/>
              </a:spcAft>
              <a:buSzPts val="1288"/>
              <a:buChar char="◼"/>
              <a:defRPr sz="1400">
                <a:solidFill>
                  <a:schemeClr val="dk2"/>
                </a:solidFill>
              </a:defRPr>
            </a:lvl6pPr>
            <a:lvl7pPr marL="3200400" lvl="6" indent="-310388" algn="l">
              <a:spcBef>
                <a:spcPts val="600"/>
              </a:spcBef>
              <a:spcAft>
                <a:spcPts val="0"/>
              </a:spcAft>
              <a:buSzPts val="1288"/>
              <a:buChar char="◼"/>
              <a:defRPr sz="1400">
                <a:solidFill>
                  <a:schemeClr val="dk2"/>
                </a:solidFill>
              </a:defRPr>
            </a:lvl7pPr>
            <a:lvl8pPr marL="3657600" lvl="7" indent="-310388" algn="l">
              <a:spcBef>
                <a:spcPts val="600"/>
              </a:spcBef>
              <a:spcAft>
                <a:spcPts val="0"/>
              </a:spcAft>
              <a:buSzPts val="1288"/>
              <a:buChar char="◼"/>
              <a:defRPr sz="1400">
                <a:solidFill>
                  <a:schemeClr val="dk2"/>
                </a:solidFill>
              </a:defRPr>
            </a:lvl8pPr>
            <a:lvl9pPr marL="4114800" lvl="8" indent="-310388" algn="l">
              <a:spcBef>
                <a:spcPts val="600"/>
              </a:spcBef>
              <a:spcAft>
                <a:spcPts val="600"/>
              </a:spcAft>
              <a:buSzPts val="1288"/>
              <a:buChar char="◼"/>
              <a:defRPr sz="1400">
                <a:solidFill>
                  <a:schemeClr val="dk2"/>
                </a:solidFill>
              </a:defRPr>
            </a:lvl9pPr>
          </a:lstStyle>
          <a:p>
            <a:endParaRPr/>
          </a:p>
        </p:txBody>
      </p:sp>
      <p:sp>
        <p:nvSpPr>
          <p:cNvPr id="66" name="Google Shape;66;p21"/>
          <p:cNvSpPr txBox="1">
            <a:spLocks noGrp="1"/>
          </p:cNvSpPr>
          <p:nvPr>
            <p:ph type="body" idx="2"/>
          </p:nvPr>
        </p:nvSpPr>
        <p:spPr>
          <a:xfrm>
            <a:off x="4664419" y="4893800"/>
            <a:ext cx="4620771" cy="689515"/>
          </a:xfrm>
          <a:prstGeom prst="rect">
            <a:avLst/>
          </a:prstGeom>
          <a:noFill/>
          <a:ln>
            <a:noFill/>
          </a:ln>
        </p:spPr>
        <p:txBody>
          <a:bodyPr spcFirstLastPara="1" wrap="square" lIns="91425" tIns="45700" rIns="91425" bIns="45700" anchor="ctr" anchorCtr="0">
            <a:normAutofit/>
          </a:bodyPr>
          <a:lstStyle>
            <a:lvl1pPr marL="457200" lvl="0" indent="-228600" algn="r">
              <a:spcBef>
                <a:spcPts val="220"/>
              </a:spcBef>
              <a:spcAft>
                <a:spcPts val="0"/>
              </a:spcAft>
              <a:buSzPts val="1012"/>
              <a:buNone/>
              <a:defRPr sz="1100">
                <a:solidFill>
                  <a:schemeClr val="lt1"/>
                </a:solidFill>
              </a:defRPr>
            </a:lvl1pPr>
            <a:lvl2pPr marL="914400" lvl="1" indent="-228600" algn="l">
              <a:spcBef>
                <a:spcPts val="600"/>
              </a:spcBef>
              <a:spcAft>
                <a:spcPts val="0"/>
              </a:spcAft>
              <a:buSzPts val="1012"/>
              <a:buNone/>
              <a:defRPr sz="1100"/>
            </a:lvl2pPr>
            <a:lvl3pPr marL="1371600" lvl="2" indent="-228600" algn="l">
              <a:spcBef>
                <a:spcPts val="600"/>
              </a:spcBef>
              <a:spcAft>
                <a:spcPts val="0"/>
              </a:spcAft>
              <a:buSzPts val="920"/>
              <a:buNone/>
              <a:defRPr sz="1000"/>
            </a:lvl3pPr>
            <a:lvl4pPr marL="1828800" lvl="3" indent="-228600" algn="l">
              <a:spcBef>
                <a:spcPts val="600"/>
              </a:spcBef>
              <a:spcAft>
                <a:spcPts val="0"/>
              </a:spcAft>
              <a:buSzPts val="828"/>
              <a:buNone/>
              <a:defRPr sz="900"/>
            </a:lvl4pPr>
            <a:lvl5pPr marL="2286000" lvl="4" indent="-228600" algn="l">
              <a:spcBef>
                <a:spcPts val="600"/>
              </a:spcBef>
              <a:spcAft>
                <a:spcPts val="0"/>
              </a:spcAft>
              <a:buSzPts val="828"/>
              <a:buNone/>
              <a:defRPr sz="900"/>
            </a:lvl5pPr>
            <a:lvl6pPr marL="2743200" lvl="5" indent="-228600" algn="l">
              <a:spcBef>
                <a:spcPts val="600"/>
              </a:spcBef>
              <a:spcAft>
                <a:spcPts val="0"/>
              </a:spcAft>
              <a:buSzPts val="828"/>
              <a:buNone/>
              <a:defRPr sz="900"/>
            </a:lvl6pPr>
            <a:lvl7pPr marL="3200400" lvl="6" indent="-228600" algn="l">
              <a:spcBef>
                <a:spcPts val="600"/>
              </a:spcBef>
              <a:spcAft>
                <a:spcPts val="0"/>
              </a:spcAft>
              <a:buSzPts val="828"/>
              <a:buNone/>
              <a:defRPr sz="900"/>
            </a:lvl7pPr>
            <a:lvl8pPr marL="3657600" lvl="7" indent="-228600" algn="l">
              <a:spcBef>
                <a:spcPts val="600"/>
              </a:spcBef>
              <a:spcAft>
                <a:spcPts val="0"/>
              </a:spcAft>
              <a:buSzPts val="828"/>
              <a:buNone/>
              <a:defRPr sz="900"/>
            </a:lvl8pPr>
            <a:lvl9pPr marL="4114800" lvl="8" indent="-228600" algn="l">
              <a:spcBef>
                <a:spcPts val="600"/>
              </a:spcBef>
              <a:spcAft>
                <a:spcPts val="600"/>
              </a:spcAft>
              <a:buSzPts val="828"/>
              <a:buNone/>
              <a:defRPr sz="900"/>
            </a:lvl9pPr>
          </a:lstStyle>
          <a:p>
            <a:endParaRPr/>
          </a:p>
        </p:txBody>
      </p:sp>
      <p:sp>
        <p:nvSpPr>
          <p:cNvPr id="67" name="Google Shape;67;p21"/>
          <p:cNvSpPr txBox="1">
            <a:spLocks noGrp="1"/>
          </p:cNvSpPr>
          <p:nvPr>
            <p:ph type="dt" idx="10"/>
          </p:nvPr>
        </p:nvSpPr>
        <p:spPr>
          <a:xfrm>
            <a:off x="6022604" y="6215446"/>
            <a:ext cx="23114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solidFill>
                  <a:srgbClr val="9F276A"/>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21"/>
          <p:cNvSpPr txBox="1">
            <a:spLocks noGrp="1"/>
          </p:cNvSpPr>
          <p:nvPr>
            <p:ph type="ftr" idx="11"/>
          </p:nvPr>
        </p:nvSpPr>
        <p:spPr>
          <a:xfrm>
            <a:off x="629625" y="6210180"/>
            <a:ext cx="3683227"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rgbClr val="9F276A"/>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21"/>
          <p:cNvSpPr txBox="1">
            <a:spLocks noGrp="1"/>
          </p:cNvSpPr>
          <p:nvPr>
            <p:ph type="sldNum" idx="12"/>
          </p:nvPr>
        </p:nvSpPr>
        <p:spPr>
          <a:xfrm>
            <a:off x="8450516" y="6215446"/>
            <a:ext cx="834674" cy="365125"/>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900">
                <a:solidFill>
                  <a:srgbClr val="9F276A"/>
                </a:solidFill>
                <a:latin typeface="Century Gothic"/>
                <a:ea typeface="Century Gothic"/>
                <a:cs typeface="Century Gothic"/>
                <a:sym typeface="Century Gothic"/>
              </a:defRPr>
            </a:lvl1pPr>
            <a:lvl2pPr marL="0" lvl="1" indent="0" algn="r">
              <a:spcBef>
                <a:spcPts val="0"/>
              </a:spcBef>
              <a:buNone/>
              <a:defRPr sz="900">
                <a:solidFill>
                  <a:srgbClr val="9F276A"/>
                </a:solidFill>
                <a:latin typeface="Century Gothic"/>
                <a:ea typeface="Century Gothic"/>
                <a:cs typeface="Century Gothic"/>
                <a:sym typeface="Century Gothic"/>
              </a:defRPr>
            </a:lvl2pPr>
            <a:lvl3pPr marL="0" lvl="2" indent="0" algn="r">
              <a:spcBef>
                <a:spcPts val="0"/>
              </a:spcBef>
              <a:buNone/>
              <a:defRPr sz="900">
                <a:solidFill>
                  <a:srgbClr val="9F276A"/>
                </a:solidFill>
                <a:latin typeface="Century Gothic"/>
                <a:ea typeface="Century Gothic"/>
                <a:cs typeface="Century Gothic"/>
                <a:sym typeface="Century Gothic"/>
              </a:defRPr>
            </a:lvl3pPr>
            <a:lvl4pPr marL="0" lvl="3" indent="0" algn="r">
              <a:spcBef>
                <a:spcPts val="0"/>
              </a:spcBef>
              <a:buNone/>
              <a:defRPr sz="900">
                <a:solidFill>
                  <a:srgbClr val="9F276A"/>
                </a:solidFill>
                <a:latin typeface="Century Gothic"/>
                <a:ea typeface="Century Gothic"/>
                <a:cs typeface="Century Gothic"/>
                <a:sym typeface="Century Gothic"/>
              </a:defRPr>
            </a:lvl4pPr>
            <a:lvl5pPr marL="0" lvl="4" indent="0" algn="r">
              <a:spcBef>
                <a:spcPts val="0"/>
              </a:spcBef>
              <a:buNone/>
              <a:defRPr sz="900">
                <a:solidFill>
                  <a:srgbClr val="9F276A"/>
                </a:solidFill>
                <a:latin typeface="Century Gothic"/>
                <a:ea typeface="Century Gothic"/>
                <a:cs typeface="Century Gothic"/>
                <a:sym typeface="Century Gothic"/>
              </a:defRPr>
            </a:lvl5pPr>
            <a:lvl6pPr marL="0" lvl="5" indent="0" algn="r">
              <a:spcBef>
                <a:spcPts val="0"/>
              </a:spcBef>
              <a:buNone/>
              <a:defRPr sz="900">
                <a:solidFill>
                  <a:srgbClr val="9F276A"/>
                </a:solidFill>
                <a:latin typeface="Century Gothic"/>
                <a:ea typeface="Century Gothic"/>
                <a:cs typeface="Century Gothic"/>
                <a:sym typeface="Century Gothic"/>
              </a:defRPr>
            </a:lvl6pPr>
            <a:lvl7pPr marL="0" lvl="6" indent="0" algn="r">
              <a:spcBef>
                <a:spcPts val="0"/>
              </a:spcBef>
              <a:buNone/>
              <a:defRPr sz="900">
                <a:solidFill>
                  <a:srgbClr val="9F276A"/>
                </a:solidFill>
                <a:latin typeface="Century Gothic"/>
                <a:ea typeface="Century Gothic"/>
                <a:cs typeface="Century Gothic"/>
                <a:sym typeface="Century Gothic"/>
              </a:defRPr>
            </a:lvl7pPr>
            <a:lvl8pPr marL="0" lvl="7" indent="0" algn="r">
              <a:spcBef>
                <a:spcPts val="0"/>
              </a:spcBef>
              <a:buNone/>
              <a:defRPr sz="900">
                <a:solidFill>
                  <a:srgbClr val="9F276A"/>
                </a:solidFill>
                <a:latin typeface="Century Gothic"/>
                <a:ea typeface="Century Gothic"/>
                <a:cs typeface="Century Gothic"/>
                <a:sym typeface="Century Gothic"/>
              </a:defRPr>
            </a:lvl8pPr>
            <a:lvl9pPr marL="0" lvl="8" indent="0" algn="r">
              <a:spcBef>
                <a:spcPts val="0"/>
              </a:spcBef>
              <a:buNone/>
              <a:defRPr sz="900">
                <a:solidFill>
                  <a:srgbClr val="9F276A"/>
                </a:solidFill>
                <a:latin typeface="Century Gothic"/>
                <a:ea typeface="Century Gothic"/>
                <a:cs typeface="Century Gothic"/>
                <a:sym typeface="Century Gothic"/>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70"/>
        <p:cNvGrpSpPr/>
        <p:nvPr/>
      </p:nvGrpSpPr>
      <p:grpSpPr>
        <a:xfrm>
          <a:off x="0" y="0"/>
          <a:ext cx="0" cy="0"/>
          <a:chOff x="0" y="0"/>
          <a:chExt cx="0" cy="0"/>
        </a:xfrm>
      </p:grpSpPr>
      <p:sp>
        <p:nvSpPr>
          <p:cNvPr id="71" name="Google Shape;71;p22"/>
          <p:cNvSpPr txBox="1">
            <a:spLocks noGrp="1"/>
          </p:cNvSpPr>
          <p:nvPr>
            <p:ph type="title"/>
          </p:nvPr>
        </p:nvSpPr>
        <p:spPr>
          <a:xfrm>
            <a:off x="629625" y="4693389"/>
            <a:ext cx="8655565"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rgbClr val="6C7781"/>
              </a:buClr>
              <a:buSzPts val="2400"/>
              <a:buFont typeface="Century Gothic"/>
              <a:buNone/>
              <a:defRPr sz="2400" b="0">
                <a:solidFill>
                  <a:srgbClr val="6C778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22"/>
          <p:cNvSpPr>
            <a:spLocks noGrp="1"/>
          </p:cNvSpPr>
          <p:nvPr>
            <p:ph type="pic" idx="2"/>
          </p:nvPr>
        </p:nvSpPr>
        <p:spPr>
          <a:xfrm>
            <a:off x="485434" y="599725"/>
            <a:ext cx="8925265" cy="3557252"/>
          </a:xfrm>
          <a:prstGeom prst="rect">
            <a:avLst/>
          </a:prstGeom>
          <a:noFill/>
          <a:ln>
            <a:noFill/>
          </a:ln>
        </p:spPr>
        <p:txBody>
          <a:bodyPr spcFirstLastPara="1" wrap="square" lIns="91425" tIns="45700" rIns="91425" bIns="45700" anchor="t" anchorCtr="0">
            <a:normAutofit/>
          </a:bodyPr>
          <a:lstStyle>
            <a:lvl1pPr marR="0" lvl="0" algn="ctr" rtl="0">
              <a:spcBef>
                <a:spcPts val="320"/>
              </a:spcBef>
              <a:spcAft>
                <a:spcPts val="0"/>
              </a:spcAft>
              <a:buClr>
                <a:schemeClr val="accent2"/>
              </a:buClr>
              <a:buSzPts val="1472"/>
              <a:buFont typeface="Noto Sans Symbols"/>
              <a:buNone/>
              <a:defRPr sz="1600" b="0" i="0" u="none" strike="noStrike" cap="none">
                <a:solidFill>
                  <a:srgbClr val="6C7781"/>
                </a:solidFill>
                <a:latin typeface="Century Gothic"/>
                <a:ea typeface="Century Gothic"/>
                <a:cs typeface="Century Gothic"/>
                <a:sym typeface="Century Gothic"/>
              </a:defRPr>
            </a:lvl1pPr>
            <a:lvl2pPr marR="0" lvl="1" algn="l" rtl="0">
              <a:spcBef>
                <a:spcPts val="600"/>
              </a:spcBef>
              <a:spcAft>
                <a:spcPts val="0"/>
              </a:spcAft>
              <a:buClr>
                <a:schemeClr val="accent2"/>
              </a:buClr>
              <a:buSzPts val="1472"/>
              <a:buFont typeface="Noto Sans Symbols"/>
              <a:buNone/>
              <a:defRPr sz="1600" b="0" i="0" u="none" strike="noStrike" cap="none">
                <a:solidFill>
                  <a:srgbClr val="6C7781"/>
                </a:solidFill>
                <a:latin typeface="Century Gothic"/>
                <a:ea typeface="Century Gothic"/>
                <a:cs typeface="Century Gothic"/>
                <a:sym typeface="Century Gothic"/>
              </a:defRPr>
            </a:lvl2pPr>
            <a:lvl3pPr marR="0" lvl="2" algn="l" rtl="0">
              <a:spcBef>
                <a:spcPts val="600"/>
              </a:spcBef>
              <a:spcAft>
                <a:spcPts val="0"/>
              </a:spcAft>
              <a:buClr>
                <a:schemeClr val="accent2"/>
              </a:buClr>
              <a:buSzPts val="1472"/>
              <a:buFont typeface="Noto Sans Symbols"/>
              <a:buNone/>
              <a:defRPr sz="1600" b="0" i="0" u="none" strike="noStrike" cap="none">
                <a:solidFill>
                  <a:srgbClr val="6C7781"/>
                </a:solidFill>
                <a:latin typeface="Century Gothic"/>
                <a:ea typeface="Century Gothic"/>
                <a:cs typeface="Century Gothic"/>
                <a:sym typeface="Century Gothic"/>
              </a:defRPr>
            </a:lvl3pPr>
            <a:lvl4pPr marR="0" lvl="3" algn="l" rtl="0">
              <a:spcBef>
                <a:spcPts val="600"/>
              </a:spcBef>
              <a:spcAft>
                <a:spcPts val="0"/>
              </a:spcAft>
              <a:buClr>
                <a:schemeClr val="accent2"/>
              </a:buClr>
              <a:buSzPts val="1472"/>
              <a:buFont typeface="Noto Sans Symbols"/>
              <a:buNone/>
              <a:defRPr sz="1600" b="0" i="0" u="none" strike="noStrike" cap="none">
                <a:solidFill>
                  <a:srgbClr val="6C7781"/>
                </a:solidFill>
                <a:latin typeface="Century Gothic"/>
                <a:ea typeface="Century Gothic"/>
                <a:cs typeface="Century Gothic"/>
                <a:sym typeface="Century Gothic"/>
              </a:defRPr>
            </a:lvl4pPr>
            <a:lvl5pPr marR="0" lvl="4" algn="l" rtl="0">
              <a:spcBef>
                <a:spcPts val="600"/>
              </a:spcBef>
              <a:spcAft>
                <a:spcPts val="0"/>
              </a:spcAft>
              <a:buClr>
                <a:schemeClr val="accent2"/>
              </a:buClr>
              <a:buSzPts val="1472"/>
              <a:buFont typeface="Noto Sans Symbols"/>
              <a:buNone/>
              <a:defRPr sz="1600" b="0" i="0" u="none" strike="noStrike" cap="none">
                <a:solidFill>
                  <a:srgbClr val="6C7781"/>
                </a:solidFill>
                <a:latin typeface="Century Gothic"/>
                <a:ea typeface="Century Gothic"/>
                <a:cs typeface="Century Gothic"/>
                <a:sym typeface="Century Gothic"/>
              </a:defRPr>
            </a:lvl5pPr>
            <a:lvl6pPr marR="0" lvl="5" algn="l" rtl="0">
              <a:spcBef>
                <a:spcPts val="600"/>
              </a:spcBef>
              <a:spcAft>
                <a:spcPts val="0"/>
              </a:spcAft>
              <a:buClr>
                <a:schemeClr val="accent2"/>
              </a:buClr>
              <a:buSzPts val="1472"/>
              <a:buFont typeface="Noto Sans Symbols"/>
              <a:buNone/>
              <a:defRPr sz="1600" b="0" i="0" u="none" strike="noStrike" cap="none">
                <a:solidFill>
                  <a:schemeClr val="dk2"/>
                </a:solidFill>
                <a:latin typeface="Century Gothic"/>
                <a:ea typeface="Century Gothic"/>
                <a:cs typeface="Century Gothic"/>
                <a:sym typeface="Century Gothic"/>
              </a:defRPr>
            </a:lvl6pPr>
            <a:lvl7pPr marR="0" lvl="6" algn="l" rtl="0">
              <a:spcBef>
                <a:spcPts val="600"/>
              </a:spcBef>
              <a:spcAft>
                <a:spcPts val="0"/>
              </a:spcAft>
              <a:buClr>
                <a:schemeClr val="accent2"/>
              </a:buClr>
              <a:buSzPts val="1472"/>
              <a:buFont typeface="Noto Sans Symbols"/>
              <a:buNone/>
              <a:defRPr sz="1600" b="0" i="0" u="none" strike="noStrike" cap="none">
                <a:solidFill>
                  <a:schemeClr val="dk2"/>
                </a:solidFill>
                <a:latin typeface="Century Gothic"/>
                <a:ea typeface="Century Gothic"/>
                <a:cs typeface="Century Gothic"/>
                <a:sym typeface="Century Gothic"/>
              </a:defRPr>
            </a:lvl7pPr>
            <a:lvl8pPr marR="0" lvl="7" algn="l" rtl="0">
              <a:spcBef>
                <a:spcPts val="600"/>
              </a:spcBef>
              <a:spcAft>
                <a:spcPts val="0"/>
              </a:spcAft>
              <a:buClr>
                <a:schemeClr val="accent2"/>
              </a:buClr>
              <a:buSzPts val="1472"/>
              <a:buFont typeface="Noto Sans Symbols"/>
              <a:buNone/>
              <a:defRPr sz="1600" b="0" i="0" u="none" strike="noStrike" cap="none">
                <a:solidFill>
                  <a:schemeClr val="dk2"/>
                </a:solidFill>
                <a:latin typeface="Century Gothic"/>
                <a:ea typeface="Century Gothic"/>
                <a:cs typeface="Century Gothic"/>
                <a:sym typeface="Century Gothic"/>
              </a:defRPr>
            </a:lvl8pPr>
            <a:lvl9pPr marR="0" lvl="8" algn="l" rtl="0">
              <a:spcBef>
                <a:spcPts val="600"/>
              </a:spcBef>
              <a:spcAft>
                <a:spcPts val="600"/>
              </a:spcAft>
              <a:buClr>
                <a:schemeClr val="accent2"/>
              </a:buClr>
              <a:buSzPts val="1472"/>
              <a:buFont typeface="Noto Sans Symbols"/>
              <a:buNone/>
              <a:defRPr sz="1600" b="0" i="0" u="none" strike="noStrike" cap="none">
                <a:solidFill>
                  <a:schemeClr val="dk2"/>
                </a:solidFill>
                <a:latin typeface="Century Gothic"/>
                <a:ea typeface="Century Gothic"/>
                <a:cs typeface="Century Gothic"/>
                <a:sym typeface="Century Gothic"/>
              </a:defRPr>
            </a:lvl9pPr>
          </a:lstStyle>
          <a:p>
            <a:endParaRPr/>
          </a:p>
        </p:txBody>
      </p:sp>
      <p:sp>
        <p:nvSpPr>
          <p:cNvPr id="73" name="Google Shape;73;p22"/>
          <p:cNvSpPr txBox="1">
            <a:spLocks noGrp="1"/>
          </p:cNvSpPr>
          <p:nvPr>
            <p:ph type="body" idx="1"/>
          </p:nvPr>
        </p:nvSpPr>
        <p:spPr>
          <a:xfrm>
            <a:off x="629625" y="5260127"/>
            <a:ext cx="8655565" cy="598671"/>
          </a:xfrm>
          <a:prstGeom prst="rect">
            <a:avLst/>
          </a:prstGeom>
          <a:noFill/>
          <a:ln>
            <a:noFill/>
          </a:ln>
        </p:spPr>
        <p:txBody>
          <a:bodyPr spcFirstLastPara="1" wrap="square" lIns="91425" tIns="45700" rIns="91425" bIns="45700" anchor="ctr" anchorCtr="0">
            <a:normAutofit/>
          </a:bodyPr>
          <a:lstStyle>
            <a:lvl1pPr marL="457200" lvl="0" indent="-228600" algn="l">
              <a:spcBef>
                <a:spcPts val="240"/>
              </a:spcBef>
              <a:spcAft>
                <a:spcPts val="0"/>
              </a:spcAft>
              <a:buSzPts val="1104"/>
              <a:buNone/>
              <a:defRPr sz="1200">
                <a:solidFill>
                  <a:srgbClr val="6C7781"/>
                </a:solidFill>
              </a:defRPr>
            </a:lvl1pPr>
            <a:lvl2pPr marL="914400" lvl="1" indent="-228600" algn="l">
              <a:spcBef>
                <a:spcPts val="600"/>
              </a:spcBef>
              <a:spcAft>
                <a:spcPts val="0"/>
              </a:spcAft>
              <a:buSzPts val="1104"/>
              <a:buNone/>
              <a:defRPr sz="1200"/>
            </a:lvl2pPr>
            <a:lvl3pPr marL="1371600" lvl="2" indent="-228600" algn="l">
              <a:spcBef>
                <a:spcPts val="600"/>
              </a:spcBef>
              <a:spcAft>
                <a:spcPts val="0"/>
              </a:spcAft>
              <a:buSzPts val="920"/>
              <a:buNone/>
              <a:defRPr sz="1000"/>
            </a:lvl3pPr>
            <a:lvl4pPr marL="1828800" lvl="3" indent="-228600" algn="l">
              <a:spcBef>
                <a:spcPts val="600"/>
              </a:spcBef>
              <a:spcAft>
                <a:spcPts val="0"/>
              </a:spcAft>
              <a:buSzPts val="828"/>
              <a:buNone/>
              <a:defRPr sz="900"/>
            </a:lvl4pPr>
            <a:lvl5pPr marL="2286000" lvl="4" indent="-228600" algn="l">
              <a:spcBef>
                <a:spcPts val="600"/>
              </a:spcBef>
              <a:spcAft>
                <a:spcPts val="0"/>
              </a:spcAft>
              <a:buSzPts val="828"/>
              <a:buNone/>
              <a:defRPr sz="900"/>
            </a:lvl5pPr>
            <a:lvl6pPr marL="2743200" lvl="5" indent="-228600" algn="l">
              <a:spcBef>
                <a:spcPts val="600"/>
              </a:spcBef>
              <a:spcAft>
                <a:spcPts val="0"/>
              </a:spcAft>
              <a:buSzPts val="828"/>
              <a:buNone/>
              <a:defRPr sz="900"/>
            </a:lvl6pPr>
            <a:lvl7pPr marL="3200400" lvl="6" indent="-228600" algn="l">
              <a:spcBef>
                <a:spcPts val="600"/>
              </a:spcBef>
              <a:spcAft>
                <a:spcPts val="0"/>
              </a:spcAft>
              <a:buSzPts val="828"/>
              <a:buNone/>
              <a:defRPr sz="900"/>
            </a:lvl7pPr>
            <a:lvl8pPr marL="3657600" lvl="7" indent="-228600" algn="l">
              <a:spcBef>
                <a:spcPts val="600"/>
              </a:spcBef>
              <a:spcAft>
                <a:spcPts val="0"/>
              </a:spcAft>
              <a:buSzPts val="828"/>
              <a:buNone/>
              <a:defRPr sz="900"/>
            </a:lvl8pPr>
            <a:lvl9pPr marL="4114800" lvl="8" indent="-228600" algn="l">
              <a:spcBef>
                <a:spcPts val="600"/>
              </a:spcBef>
              <a:spcAft>
                <a:spcPts val="600"/>
              </a:spcAft>
              <a:buSzPts val="828"/>
              <a:buNone/>
              <a:defRPr sz="900"/>
            </a:lvl9pPr>
          </a:lstStyle>
          <a:p>
            <a:endParaRPr/>
          </a:p>
        </p:txBody>
      </p:sp>
      <p:sp>
        <p:nvSpPr>
          <p:cNvPr id="74" name="Google Shape;74;p22"/>
          <p:cNvSpPr txBox="1">
            <a:spLocks noGrp="1"/>
          </p:cNvSpPr>
          <p:nvPr>
            <p:ph type="dt" idx="10"/>
          </p:nvPr>
        </p:nvSpPr>
        <p:spPr>
          <a:xfrm>
            <a:off x="6022604" y="6215446"/>
            <a:ext cx="23114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 name="Google Shape;75;p22"/>
          <p:cNvSpPr txBox="1">
            <a:spLocks noGrp="1"/>
          </p:cNvSpPr>
          <p:nvPr>
            <p:ph type="ftr" idx="11"/>
          </p:nvPr>
        </p:nvSpPr>
        <p:spPr>
          <a:xfrm>
            <a:off x="629625" y="6210180"/>
            <a:ext cx="3683227"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22"/>
          <p:cNvSpPr txBox="1">
            <a:spLocks noGrp="1"/>
          </p:cNvSpPr>
          <p:nvPr>
            <p:ph type="sldNum" idx="12"/>
          </p:nvPr>
        </p:nvSpPr>
        <p:spPr>
          <a:xfrm>
            <a:off x="8450516" y="6215446"/>
            <a:ext cx="834674" cy="365125"/>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3"/>
          <p:cNvSpPr txBox="1">
            <a:spLocks noGrp="1"/>
          </p:cNvSpPr>
          <p:nvPr>
            <p:ph type="title"/>
          </p:nvPr>
        </p:nvSpPr>
        <p:spPr>
          <a:xfrm>
            <a:off x="629625" y="687475"/>
            <a:ext cx="8655565" cy="1083329"/>
          </a:xfrm>
          <a:prstGeom prst="rect">
            <a:avLst/>
          </a:prstGeom>
          <a:noFill/>
          <a:ln>
            <a:noFill/>
          </a:ln>
        </p:spPr>
        <p:txBody>
          <a:bodyPr spcFirstLastPara="1" wrap="square" lIns="91425" tIns="45700" rIns="91425" bIns="45700" anchor="b" anchorCtr="0">
            <a:normAutofit/>
          </a:bodyPr>
          <a:lstStyle>
            <a:lvl1pPr marR="0" lvl="0" algn="l" rtl="0">
              <a:spcBef>
                <a:spcPts val="0"/>
              </a:spcBef>
              <a:spcAft>
                <a:spcPts val="0"/>
              </a:spcAft>
              <a:buClr>
                <a:schemeClr val="lt1"/>
              </a:buClr>
              <a:buSzPts val="2800"/>
              <a:buFont typeface="Century Gothic"/>
              <a:buNone/>
              <a:defRPr sz="2800" b="0" i="0" u="none" strike="noStrike" cap="none">
                <a:solidFill>
                  <a:schemeClr val="lt1"/>
                </a:solidFill>
                <a:latin typeface="Century Gothic"/>
                <a:ea typeface="Century Gothic"/>
                <a:cs typeface="Century Gothic"/>
                <a:sym typeface="Century Gothic"/>
              </a:defRPr>
            </a:lvl1pPr>
            <a:lvl2pPr marR="0" lvl="1" algn="l" rtl="0">
              <a:spcBef>
                <a:spcPts val="0"/>
              </a:spcBef>
              <a:spcAft>
                <a:spcPts val="0"/>
              </a:spcAft>
              <a:buSzPts val="1400"/>
              <a:buNone/>
              <a:defRPr sz="1800" b="0" i="0" u="none" strike="noStrike" cap="none">
                <a:solidFill>
                  <a:schemeClr val="dk2"/>
                </a:solidFill>
              </a:defRPr>
            </a:lvl2pPr>
            <a:lvl3pPr marR="0" lvl="2" algn="l" rtl="0">
              <a:spcBef>
                <a:spcPts val="0"/>
              </a:spcBef>
              <a:spcAft>
                <a:spcPts val="0"/>
              </a:spcAft>
              <a:buSzPts val="1400"/>
              <a:buNone/>
              <a:defRPr sz="1800" b="0" i="0" u="none" strike="noStrike" cap="none">
                <a:solidFill>
                  <a:schemeClr val="dk2"/>
                </a:solidFill>
              </a:defRPr>
            </a:lvl3pPr>
            <a:lvl4pPr marR="0" lvl="3" algn="l" rtl="0">
              <a:spcBef>
                <a:spcPts val="0"/>
              </a:spcBef>
              <a:spcAft>
                <a:spcPts val="0"/>
              </a:spcAft>
              <a:buSzPts val="1400"/>
              <a:buNone/>
              <a:defRPr sz="1800" b="0" i="0" u="none" strike="noStrike" cap="none">
                <a:solidFill>
                  <a:schemeClr val="dk2"/>
                </a:solidFill>
              </a:defRPr>
            </a:lvl4pPr>
            <a:lvl5pPr marR="0" lvl="4" algn="l" rtl="0">
              <a:spcBef>
                <a:spcPts val="0"/>
              </a:spcBef>
              <a:spcAft>
                <a:spcPts val="0"/>
              </a:spcAft>
              <a:buSzPts val="1400"/>
              <a:buNone/>
              <a:defRPr sz="1800" b="0" i="0" u="none" strike="noStrike" cap="none">
                <a:solidFill>
                  <a:schemeClr val="dk2"/>
                </a:solidFill>
              </a:defRPr>
            </a:lvl5pPr>
            <a:lvl6pPr marR="0" lvl="5" algn="l" rtl="0">
              <a:spcBef>
                <a:spcPts val="0"/>
              </a:spcBef>
              <a:spcAft>
                <a:spcPts val="0"/>
              </a:spcAft>
              <a:buSzPts val="1400"/>
              <a:buNone/>
              <a:defRPr sz="1800" b="0" i="0" u="none" strike="noStrike" cap="none">
                <a:solidFill>
                  <a:schemeClr val="dk2"/>
                </a:solidFill>
              </a:defRPr>
            </a:lvl6pPr>
            <a:lvl7pPr marR="0" lvl="6" algn="l" rtl="0">
              <a:spcBef>
                <a:spcPts val="0"/>
              </a:spcBef>
              <a:spcAft>
                <a:spcPts val="0"/>
              </a:spcAft>
              <a:buSzPts val="1400"/>
              <a:buNone/>
              <a:defRPr sz="1800" b="0" i="0" u="none" strike="noStrike" cap="none">
                <a:solidFill>
                  <a:schemeClr val="dk2"/>
                </a:solidFill>
              </a:defRPr>
            </a:lvl7pPr>
            <a:lvl8pPr marR="0" lvl="7" algn="l" rtl="0">
              <a:spcBef>
                <a:spcPts val="0"/>
              </a:spcBef>
              <a:spcAft>
                <a:spcPts val="0"/>
              </a:spcAft>
              <a:buSzPts val="1400"/>
              <a:buNone/>
              <a:defRPr sz="1800" b="0" i="0" u="none" strike="noStrike" cap="none">
                <a:solidFill>
                  <a:schemeClr val="dk2"/>
                </a:solidFill>
              </a:defRPr>
            </a:lvl8pPr>
            <a:lvl9pPr marR="0" lvl="8" algn="l" rtl="0">
              <a:spcBef>
                <a:spcPts val="0"/>
              </a:spcBef>
              <a:spcAft>
                <a:spcPts val="0"/>
              </a:spcAft>
              <a:buSzPts val="1400"/>
              <a:buNone/>
              <a:defRPr sz="1800" b="0" i="0" u="none" strike="noStrike" cap="none">
                <a:solidFill>
                  <a:schemeClr val="dk2"/>
                </a:solidFill>
              </a:defRPr>
            </a:lvl9pPr>
          </a:lstStyle>
          <a:p>
            <a:endParaRPr/>
          </a:p>
        </p:txBody>
      </p:sp>
      <p:sp>
        <p:nvSpPr>
          <p:cNvPr id="11" name="Google Shape;11;p13"/>
          <p:cNvSpPr txBox="1">
            <a:spLocks noGrp="1"/>
          </p:cNvSpPr>
          <p:nvPr>
            <p:ph type="body" idx="1"/>
          </p:nvPr>
        </p:nvSpPr>
        <p:spPr>
          <a:xfrm>
            <a:off x="629625" y="2228003"/>
            <a:ext cx="8655565" cy="3630794"/>
          </a:xfrm>
          <a:prstGeom prst="rect">
            <a:avLst/>
          </a:prstGeom>
          <a:noFill/>
          <a:ln>
            <a:noFill/>
          </a:ln>
        </p:spPr>
        <p:txBody>
          <a:bodyPr spcFirstLastPara="1" wrap="square" lIns="91425" tIns="45700" rIns="91425" bIns="45700" anchor="ctr" anchorCtr="0">
            <a:normAutofit/>
          </a:bodyPr>
          <a:lstStyle>
            <a:lvl1pPr marL="457200" marR="0" lvl="0" indent="-333756" algn="l" rtl="0">
              <a:spcBef>
                <a:spcPts val="360"/>
              </a:spcBef>
              <a:spcAft>
                <a:spcPts val="0"/>
              </a:spcAft>
              <a:buClr>
                <a:schemeClr val="accent2"/>
              </a:buClr>
              <a:buSzPts val="1656"/>
              <a:buFont typeface="Noto Sans Symbols"/>
              <a:buChar char="◼"/>
              <a:defRPr sz="1800" b="0" i="0" u="none" strike="noStrike" cap="none">
                <a:solidFill>
                  <a:srgbClr val="6C7781"/>
                </a:solidFill>
                <a:latin typeface="Century Gothic"/>
                <a:ea typeface="Century Gothic"/>
                <a:cs typeface="Century Gothic"/>
                <a:sym typeface="Century Gothic"/>
              </a:defRPr>
            </a:lvl1pPr>
            <a:lvl2pPr marL="914400" marR="0" lvl="1" indent="-322072" algn="l" rtl="0">
              <a:spcBef>
                <a:spcPts val="600"/>
              </a:spcBef>
              <a:spcAft>
                <a:spcPts val="0"/>
              </a:spcAft>
              <a:buClr>
                <a:schemeClr val="accent2"/>
              </a:buClr>
              <a:buSzPts val="1472"/>
              <a:buFont typeface="Noto Sans Symbols"/>
              <a:buChar char="◼"/>
              <a:defRPr sz="1600" b="0" i="0" u="none" strike="noStrike" cap="none">
                <a:solidFill>
                  <a:srgbClr val="6C7781"/>
                </a:solidFill>
                <a:latin typeface="Century Gothic"/>
                <a:ea typeface="Century Gothic"/>
                <a:cs typeface="Century Gothic"/>
                <a:sym typeface="Century Gothic"/>
              </a:defRPr>
            </a:lvl2pPr>
            <a:lvl3pPr marL="1371600" marR="0" lvl="2" indent="-310388" algn="l" rtl="0">
              <a:spcBef>
                <a:spcPts val="600"/>
              </a:spcBef>
              <a:spcAft>
                <a:spcPts val="0"/>
              </a:spcAft>
              <a:buClr>
                <a:schemeClr val="accent2"/>
              </a:buClr>
              <a:buSzPts val="1288"/>
              <a:buFont typeface="Noto Sans Symbols"/>
              <a:buChar char="◼"/>
              <a:defRPr sz="1400" b="0" i="0" u="none" strike="noStrike" cap="none">
                <a:solidFill>
                  <a:srgbClr val="6C7781"/>
                </a:solidFill>
                <a:latin typeface="Century Gothic"/>
                <a:ea typeface="Century Gothic"/>
                <a:cs typeface="Century Gothic"/>
                <a:sym typeface="Century Gothic"/>
              </a:defRPr>
            </a:lvl3pPr>
            <a:lvl4pPr marL="1828800" marR="0" lvl="3" indent="-298703" algn="l" rtl="0">
              <a:spcBef>
                <a:spcPts val="600"/>
              </a:spcBef>
              <a:spcAft>
                <a:spcPts val="0"/>
              </a:spcAft>
              <a:buClr>
                <a:schemeClr val="accent2"/>
              </a:buClr>
              <a:buSzPts val="1104"/>
              <a:buFont typeface="Noto Sans Symbols"/>
              <a:buChar char="◼"/>
              <a:defRPr sz="1200" b="0" i="0" u="none" strike="noStrike" cap="none">
                <a:solidFill>
                  <a:srgbClr val="6C7781"/>
                </a:solidFill>
                <a:latin typeface="Century Gothic"/>
                <a:ea typeface="Century Gothic"/>
                <a:cs typeface="Century Gothic"/>
                <a:sym typeface="Century Gothic"/>
              </a:defRPr>
            </a:lvl4pPr>
            <a:lvl5pPr marL="2286000" marR="0" lvl="4" indent="-298704" algn="l" rtl="0">
              <a:spcBef>
                <a:spcPts val="600"/>
              </a:spcBef>
              <a:spcAft>
                <a:spcPts val="0"/>
              </a:spcAft>
              <a:buClr>
                <a:schemeClr val="accent2"/>
              </a:buClr>
              <a:buSzPts val="1104"/>
              <a:buFont typeface="Noto Sans Symbols"/>
              <a:buChar char="◼"/>
              <a:defRPr sz="1200" b="0" i="0" u="none" strike="noStrike" cap="none">
                <a:solidFill>
                  <a:srgbClr val="6C7781"/>
                </a:solidFill>
                <a:latin typeface="Century Gothic"/>
                <a:ea typeface="Century Gothic"/>
                <a:cs typeface="Century Gothic"/>
                <a:sym typeface="Century Gothic"/>
              </a:defRPr>
            </a:lvl5pPr>
            <a:lvl6pPr marL="2743200" marR="0" lvl="5" indent="-298704" algn="l" rtl="0">
              <a:spcBef>
                <a:spcPts val="600"/>
              </a:spcBef>
              <a:spcAft>
                <a:spcPts val="0"/>
              </a:spcAft>
              <a:buClr>
                <a:schemeClr val="accent2"/>
              </a:buClr>
              <a:buSzPts val="1104"/>
              <a:buFont typeface="Noto Sans Symbols"/>
              <a:buChar char="◼"/>
              <a:defRPr sz="1200" b="0" i="0" u="none" strike="noStrike" cap="none">
                <a:solidFill>
                  <a:schemeClr val="dk2"/>
                </a:solidFill>
                <a:latin typeface="Century Gothic"/>
                <a:ea typeface="Century Gothic"/>
                <a:cs typeface="Century Gothic"/>
                <a:sym typeface="Century Gothic"/>
              </a:defRPr>
            </a:lvl6pPr>
            <a:lvl7pPr marL="3200400" marR="0" lvl="6" indent="-298704" algn="l" rtl="0">
              <a:spcBef>
                <a:spcPts val="600"/>
              </a:spcBef>
              <a:spcAft>
                <a:spcPts val="0"/>
              </a:spcAft>
              <a:buClr>
                <a:schemeClr val="accent2"/>
              </a:buClr>
              <a:buSzPts val="1104"/>
              <a:buFont typeface="Noto Sans Symbols"/>
              <a:buChar char="◼"/>
              <a:defRPr sz="1200" b="0" i="0" u="none" strike="noStrike" cap="none">
                <a:solidFill>
                  <a:schemeClr val="dk2"/>
                </a:solidFill>
                <a:latin typeface="Century Gothic"/>
                <a:ea typeface="Century Gothic"/>
                <a:cs typeface="Century Gothic"/>
                <a:sym typeface="Century Gothic"/>
              </a:defRPr>
            </a:lvl7pPr>
            <a:lvl8pPr marL="3657600" marR="0" lvl="7" indent="-298703" algn="l" rtl="0">
              <a:spcBef>
                <a:spcPts val="600"/>
              </a:spcBef>
              <a:spcAft>
                <a:spcPts val="0"/>
              </a:spcAft>
              <a:buClr>
                <a:schemeClr val="accent2"/>
              </a:buClr>
              <a:buSzPts val="1104"/>
              <a:buFont typeface="Noto Sans Symbols"/>
              <a:buChar char="◼"/>
              <a:defRPr sz="1200" b="0" i="0" u="none" strike="noStrike" cap="none">
                <a:solidFill>
                  <a:schemeClr val="dk2"/>
                </a:solidFill>
                <a:latin typeface="Century Gothic"/>
                <a:ea typeface="Century Gothic"/>
                <a:cs typeface="Century Gothic"/>
                <a:sym typeface="Century Gothic"/>
              </a:defRPr>
            </a:lvl8pPr>
            <a:lvl9pPr marL="4114800" marR="0" lvl="8" indent="-298703" algn="l" rtl="0">
              <a:spcBef>
                <a:spcPts val="600"/>
              </a:spcBef>
              <a:spcAft>
                <a:spcPts val="600"/>
              </a:spcAft>
              <a:buClr>
                <a:schemeClr val="accent2"/>
              </a:buClr>
              <a:buSzPts val="1104"/>
              <a:buFont typeface="Noto Sans Symbols"/>
              <a:buChar char="◼"/>
              <a:defRPr sz="1200" b="0" i="0" u="none" strike="noStrike" cap="none">
                <a:solidFill>
                  <a:schemeClr val="dk2"/>
                </a:solidFill>
                <a:latin typeface="Century Gothic"/>
                <a:ea typeface="Century Gothic"/>
                <a:cs typeface="Century Gothic"/>
                <a:sym typeface="Century Gothic"/>
              </a:defRPr>
            </a:lvl9pPr>
          </a:lstStyle>
          <a:p>
            <a:endParaRPr/>
          </a:p>
        </p:txBody>
      </p:sp>
      <p:sp>
        <p:nvSpPr>
          <p:cNvPr id="12" name="Google Shape;12;p13"/>
          <p:cNvSpPr txBox="1">
            <a:spLocks noGrp="1"/>
          </p:cNvSpPr>
          <p:nvPr>
            <p:ph type="dt" idx="10"/>
          </p:nvPr>
        </p:nvSpPr>
        <p:spPr>
          <a:xfrm>
            <a:off x="6022604" y="6215446"/>
            <a:ext cx="2311400" cy="365125"/>
          </a:xfrm>
          <a:prstGeom prst="rect">
            <a:avLst/>
          </a:prstGeom>
          <a:noFill/>
          <a:ln>
            <a:noFill/>
          </a:ln>
        </p:spPr>
        <p:txBody>
          <a:bodyPr spcFirstLastPara="1" wrap="square" lIns="91425" tIns="45700" rIns="91425" bIns="45700" anchor="ctr" anchorCtr="0">
            <a:noAutofit/>
          </a:bodyPr>
          <a:lstStyle>
            <a:lvl1pPr marR="0" lvl="0" algn="r" rtl="0">
              <a:spcBef>
                <a:spcPts val="0"/>
              </a:spcBef>
              <a:spcAft>
                <a:spcPts val="0"/>
              </a:spcAft>
              <a:buSzPts val="1400"/>
              <a:buNone/>
              <a:defRPr sz="900" b="0" i="0" u="none" strike="noStrike" cap="none">
                <a:solidFill>
                  <a:schemeClr val="accent2"/>
                </a:solidFill>
                <a:latin typeface="Century Gothic"/>
                <a:ea typeface="Century Gothic"/>
                <a:cs typeface="Century Gothic"/>
                <a:sym typeface="Century Gothic"/>
              </a:defRPr>
            </a:lvl1pPr>
            <a:lvl2pPr marR="0" lvl="1"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2pPr>
            <a:lvl3pPr marR="0" lvl="2"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3pPr>
            <a:lvl4pPr marR="0" lvl="3"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4pPr>
            <a:lvl5pPr marR="0" lvl="4"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5pPr>
            <a:lvl6pPr marR="0" lvl="5"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6pPr>
            <a:lvl7pPr marR="0" lvl="6"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7pPr>
            <a:lvl8pPr marR="0" lvl="7"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8pPr>
            <a:lvl9pPr marR="0" lvl="8"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9pPr>
          </a:lstStyle>
          <a:p>
            <a:endParaRPr/>
          </a:p>
        </p:txBody>
      </p:sp>
      <p:sp>
        <p:nvSpPr>
          <p:cNvPr id="13" name="Google Shape;13;p13"/>
          <p:cNvSpPr txBox="1">
            <a:spLocks noGrp="1"/>
          </p:cNvSpPr>
          <p:nvPr>
            <p:ph type="ftr" idx="11"/>
          </p:nvPr>
        </p:nvSpPr>
        <p:spPr>
          <a:xfrm>
            <a:off x="629625" y="6210180"/>
            <a:ext cx="3683227"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00" b="0" i="0" u="none" strike="noStrike" cap="none">
                <a:solidFill>
                  <a:schemeClr val="accent2"/>
                </a:solidFill>
                <a:latin typeface="Century Gothic"/>
                <a:ea typeface="Century Gothic"/>
                <a:cs typeface="Century Gothic"/>
                <a:sym typeface="Century Gothic"/>
              </a:defRPr>
            </a:lvl1pPr>
            <a:lvl2pPr marR="0" lvl="1"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2pPr>
            <a:lvl3pPr marR="0" lvl="2"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3pPr>
            <a:lvl4pPr marR="0" lvl="3"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4pPr>
            <a:lvl5pPr marR="0" lvl="4"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5pPr>
            <a:lvl6pPr marR="0" lvl="5"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6pPr>
            <a:lvl7pPr marR="0" lvl="6"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7pPr>
            <a:lvl8pPr marR="0" lvl="7"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8pPr>
            <a:lvl9pPr marR="0" lvl="8"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9pPr>
          </a:lstStyle>
          <a:p>
            <a:endParaRPr/>
          </a:p>
        </p:txBody>
      </p:sp>
      <p:sp>
        <p:nvSpPr>
          <p:cNvPr id="14" name="Google Shape;14;p13"/>
          <p:cNvSpPr txBox="1">
            <a:spLocks noGrp="1"/>
          </p:cNvSpPr>
          <p:nvPr>
            <p:ph type="sldNum" idx="12"/>
          </p:nvPr>
        </p:nvSpPr>
        <p:spPr>
          <a:xfrm>
            <a:off x="8450516" y="6215446"/>
            <a:ext cx="834674" cy="365125"/>
          </a:xfrm>
          <a:prstGeom prst="rect">
            <a:avLst/>
          </a:prstGeom>
          <a:noFill/>
          <a:ln>
            <a:noFill/>
          </a:ln>
        </p:spPr>
        <p:txBody>
          <a:bodyPr spcFirstLastPara="1" wrap="square" lIns="91425" tIns="45700" rIns="91425" bIns="45700" anchor="b" anchorCtr="0">
            <a:noAutofit/>
          </a:bodyPr>
          <a:lstStyle>
            <a:lvl1pPr marL="0" marR="0" lvl="0" indent="0" algn="r" rtl="0">
              <a:spcBef>
                <a:spcPts val="0"/>
              </a:spcBef>
              <a:buNone/>
              <a:defRPr sz="900" b="0" i="0" u="none" strike="noStrike" cap="none">
                <a:solidFill>
                  <a:schemeClr val="accent2"/>
                </a:solidFill>
                <a:latin typeface="Century Gothic"/>
                <a:ea typeface="Century Gothic"/>
                <a:cs typeface="Century Gothic"/>
                <a:sym typeface="Century Gothic"/>
              </a:defRPr>
            </a:lvl1pPr>
            <a:lvl2pPr marL="0" marR="0" lvl="1" indent="0" algn="r" rtl="0">
              <a:spcBef>
                <a:spcPts val="0"/>
              </a:spcBef>
              <a:buNone/>
              <a:defRPr sz="900" b="0" i="0" u="none" strike="noStrike" cap="none">
                <a:solidFill>
                  <a:schemeClr val="accent2"/>
                </a:solidFill>
                <a:latin typeface="Century Gothic"/>
                <a:ea typeface="Century Gothic"/>
                <a:cs typeface="Century Gothic"/>
                <a:sym typeface="Century Gothic"/>
              </a:defRPr>
            </a:lvl2pPr>
            <a:lvl3pPr marL="0" marR="0" lvl="2" indent="0" algn="r" rtl="0">
              <a:spcBef>
                <a:spcPts val="0"/>
              </a:spcBef>
              <a:buNone/>
              <a:defRPr sz="900" b="0" i="0" u="none" strike="noStrike" cap="none">
                <a:solidFill>
                  <a:schemeClr val="accent2"/>
                </a:solidFill>
                <a:latin typeface="Century Gothic"/>
                <a:ea typeface="Century Gothic"/>
                <a:cs typeface="Century Gothic"/>
                <a:sym typeface="Century Gothic"/>
              </a:defRPr>
            </a:lvl3pPr>
            <a:lvl4pPr marL="0" marR="0" lvl="3" indent="0" algn="r" rtl="0">
              <a:spcBef>
                <a:spcPts val="0"/>
              </a:spcBef>
              <a:buNone/>
              <a:defRPr sz="900" b="0" i="0" u="none" strike="noStrike" cap="none">
                <a:solidFill>
                  <a:schemeClr val="accent2"/>
                </a:solidFill>
                <a:latin typeface="Century Gothic"/>
                <a:ea typeface="Century Gothic"/>
                <a:cs typeface="Century Gothic"/>
                <a:sym typeface="Century Gothic"/>
              </a:defRPr>
            </a:lvl4pPr>
            <a:lvl5pPr marL="0" marR="0" lvl="4" indent="0" algn="r" rtl="0">
              <a:spcBef>
                <a:spcPts val="0"/>
              </a:spcBef>
              <a:buNone/>
              <a:defRPr sz="900" b="0" i="0" u="none" strike="noStrike" cap="none">
                <a:solidFill>
                  <a:schemeClr val="accent2"/>
                </a:solidFill>
                <a:latin typeface="Century Gothic"/>
                <a:ea typeface="Century Gothic"/>
                <a:cs typeface="Century Gothic"/>
                <a:sym typeface="Century Gothic"/>
              </a:defRPr>
            </a:lvl5pPr>
            <a:lvl6pPr marL="0" marR="0" lvl="5" indent="0" algn="r" rtl="0">
              <a:spcBef>
                <a:spcPts val="0"/>
              </a:spcBef>
              <a:buNone/>
              <a:defRPr sz="900" b="0" i="0" u="none" strike="noStrike" cap="none">
                <a:solidFill>
                  <a:schemeClr val="accent2"/>
                </a:solidFill>
                <a:latin typeface="Century Gothic"/>
                <a:ea typeface="Century Gothic"/>
                <a:cs typeface="Century Gothic"/>
                <a:sym typeface="Century Gothic"/>
              </a:defRPr>
            </a:lvl6pPr>
            <a:lvl7pPr marL="0" marR="0" lvl="6" indent="0" algn="r" rtl="0">
              <a:spcBef>
                <a:spcPts val="0"/>
              </a:spcBef>
              <a:buNone/>
              <a:defRPr sz="900" b="0" i="0" u="none" strike="noStrike" cap="none">
                <a:solidFill>
                  <a:schemeClr val="accent2"/>
                </a:solidFill>
                <a:latin typeface="Century Gothic"/>
                <a:ea typeface="Century Gothic"/>
                <a:cs typeface="Century Gothic"/>
                <a:sym typeface="Century Gothic"/>
              </a:defRPr>
            </a:lvl7pPr>
            <a:lvl8pPr marL="0" marR="0" lvl="7" indent="0" algn="r" rtl="0">
              <a:spcBef>
                <a:spcPts val="0"/>
              </a:spcBef>
              <a:buNone/>
              <a:defRPr sz="900" b="0" i="0" u="none" strike="noStrike" cap="none">
                <a:solidFill>
                  <a:schemeClr val="accent2"/>
                </a:solidFill>
                <a:latin typeface="Century Gothic"/>
                <a:ea typeface="Century Gothic"/>
                <a:cs typeface="Century Gothic"/>
                <a:sym typeface="Century Gothic"/>
              </a:defRPr>
            </a:lvl8pPr>
            <a:lvl9pPr marL="0" marR="0" lvl="8" indent="0" algn="r" rtl="0">
              <a:spcBef>
                <a:spcPts val="0"/>
              </a:spcBef>
              <a:buNone/>
              <a:defRPr sz="900" b="0" i="0" u="none" strike="noStrike" cap="none">
                <a:solidFill>
                  <a:schemeClr val="accent2"/>
                </a:solidFill>
                <a:latin typeface="Century Gothic"/>
                <a:ea typeface="Century Gothic"/>
                <a:cs typeface="Century Gothic"/>
                <a:sym typeface="Century Gothic"/>
              </a:defRPr>
            </a:lvl9pPr>
          </a:lstStyle>
          <a:p>
            <a:pPr marL="0" lvl="0" indent="0" algn="r" rtl="0">
              <a:spcBef>
                <a:spcPts val="0"/>
              </a:spcBef>
              <a:spcAft>
                <a:spcPts val="0"/>
              </a:spcAft>
              <a:buNone/>
            </a:pPr>
            <a:fld id="{00000000-1234-1234-1234-123412341234}" type="slidenum">
              <a:rPr lang="en-GB"/>
              <a:t>‹#›</a:t>
            </a:fld>
            <a:endParaRPr/>
          </a:p>
        </p:txBody>
      </p:sp>
      <p:sp>
        <p:nvSpPr>
          <p:cNvPr id="15" name="Google Shape;15;p13"/>
          <p:cNvSpPr/>
          <p:nvPr/>
        </p:nvSpPr>
        <p:spPr>
          <a:xfrm>
            <a:off x="485433" y="441325"/>
            <a:ext cx="2946568" cy="1080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13"/>
          <p:cNvSpPr/>
          <p:nvPr/>
        </p:nvSpPr>
        <p:spPr>
          <a:xfrm>
            <a:off x="6474001" y="441325"/>
            <a:ext cx="2936700" cy="1080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13"/>
          <p:cNvSpPr/>
          <p:nvPr/>
        </p:nvSpPr>
        <p:spPr>
          <a:xfrm>
            <a:off x="3484651" y="441325"/>
            <a:ext cx="2936700" cy="1080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8" name="Google Shape;18;p13"/>
          <p:cNvPicPr preferRelativeResize="0"/>
          <p:nvPr/>
        </p:nvPicPr>
        <p:blipFill rotWithShape="1">
          <a:blip r:embed="rId12">
            <a:alphaModFix/>
          </a:blip>
          <a:srcRect/>
          <a:stretch/>
        </p:blipFill>
        <p:spPr>
          <a:xfrm>
            <a:off x="4429364" y="6215305"/>
            <a:ext cx="1047273" cy="36000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
          <p:cNvSpPr txBox="1">
            <a:spLocks noGrp="1"/>
          </p:cNvSpPr>
          <p:nvPr>
            <p:ph type="ctrTitle"/>
          </p:nvPr>
        </p:nvSpPr>
        <p:spPr>
          <a:xfrm>
            <a:off x="662244" y="729882"/>
            <a:ext cx="8655565" cy="1046019"/>
          </a:xfrm>
          <a:prstGeom prst="rect">
            <a:avLst/>
          </a:prstGeom>
          <a:noFill/>
          <a:ln>
            <a:noFill/>
          </a:ln>
        </p:spPr>
        <p:txBody>
          <a:bodyPr spcFirstLastPara="1" wrap="square" lIns="91425" tIns="45700" rIns="91425" bIns="45700" anchor="ctr" anchorCtr="0">
            <a:normAutofit/>
          </a:bodyPr>
          <a:lstStyle/>
          <a:p>
            <a:pPr marL="0" lvl="0" indent="0" algn="r" rtl="0">
              <a:spcBef>
                <a:spcPts val="0"/>
              </a:spcBef>
              <a:spcAft>
                <a:spcPts val="0"/>
              </a:spcAft>
              <a:buClr>
                <a:srgbClr val="6C7781"/>
              </a:buClr>
              <a:buSzPts val="3600"/>
              <a:buFont typeface="Century Gothic"/>
              <a:buNone/>
            </a:pPr>
            <a:r>
              <a:rPr lang="en-GB"/>
              <a:t>LINKEDIN DO’S &amp; DONT’S</a:t>
            </a:r>
            <a:endParaRPr/>
          </a:p>
        </p:txBody>
      </p:sp>
      <p:sp>
        <p:nvSpPr>
          <p:cNvPr id="90" name="Google Shape;90;p1"/>
          <p:cNvSpPr txBox="1">
            <a:spLocks noGrp="1"/>
          </p:cNvSpPr>
          <p:nvPr>
            <p:ph type="subTitle" idx="1"/>
          </p:nvPr>
        </p:nvSpPr>
        <p:spPr>
          <a:xfrm>
            <a:off x="752929" y="1955239"/>
            <a:ext cx="8655565" cy="590321"/>
          </a:xfrm>
          <a:prstGeom prst="rect">
            <a:avLst/>
          </a:prstGeom>
          <a:noFill/>
          <a:ln>
            <a:noFill/>
          </a:ln>
        </p:spPr>
        <p:txBody>
          <a:bodyPr spcFirstLastPara="1" wrap="square" lIns="91425" tIns="45700" rIns="91425" bIns="45700" anchor="t" anchorCtr="0">
            <a:normAutofit/>
          </a:bodyPr>
          <a:lstStyle/>
          <a:p>
            <a:pPr marL="0" lvl="0" indent="0" algn="r" rtl="0">
              <a:spcBef>
                <a:spcPts val="0"/>
              </a:spcBef>
              <a:spcAft>
                <a:spcPts val="0"/>
              </a:spcAft>
              <a:buSzPts val="1472"/>
              <a:buNone/>
            </a:pPr>
            <a:r>
              <a:rPr lang="en-GB" sz="1800" b="1" cap="none"/>
              <a:t>What does a good LinkedIn profile look like?</a:t>
            </a:r>
            <a:endParaRPr sz="1800" b="1"/>
          </a:p>
        </p:txBody>
      </p:sp>
      <p:sp>
        <p:nvSpPr>
          <p:cNvPr id="91" name="Google Shape;91;p1"/>
          <p:cNvSpPr txBox="1">
            <a:spLocks noGrp="1"/>
          </p:cNvSpPr>
          <p:nvPr>
            <p:ph type="sldNum" idx="4294967295"/>
          </p:nvPr>
        </p:nvSpPr>
        <p:spPr>
          <a:xfrm>
            <a:off x="9070975" y="6215063"/>
            <a:ext cx="835025" cy="365125"/>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a:t>
            </a:fld>
            <a:endParaRPr/>
          </a:p>
        </p:txBody>
      </p:sp>
      <p:pic>
        <p:nvPicPr>
          <p:cNvPr id="92" name="Google Shape;92;p1"/>
          <p:cNvPicPr preferRelativeResize="0"/>
          <p:nvPr/>
        </p:nvPicPr>
        <p:blipFill rotWithShape="1">
          <a:blip r:embed="rId3">
            <a:alphaModFix/>
          </a:blip>
          <a:srcRect/>
          <a:stretch/>
        </p:blipFill>
        <p:spPr>
          <a:xfrm>
            <a:off x="485800" y="3086725"/>
            <a:ext cx="5410401" cy="2864325"/>
          </a:xfrm>
          <a:prstGeom prst="rect">
            <a:avLst/>
          </a:prstGeom>
          <a:noFill/>
          <a:ln>
            <a:noFill/>
          </a:ln>
        </p:spPr>
      </p:pic>
      <p:sp>
        <p:nvSpPr>
          <p:cNvPr id="93" name="Google Shape;93;p1"/>
          <p:cNvSpPr txBox="1"/>
          <p:nvPr/>
        </p:nvSpPr>
        <p:spPr>
          <a:xfrm>
            <a:off x="6130375" y="4005521"/>
            <a:ext cx="3187500" cy="1428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000">
                <a:solidFill>
                  <a:schemeClr val="lt1"/>
                </a:solidFill>
                <a:latin typeface="Century Gothic"/>
                <a:ea typeface="Century Gothic"/>
                <a:cs typeface="Century Gothic"/>
                <a:sym typeface="Century Gothic"/>
              </a:rPr>
              <a:t>IWiM I</a:t>
            </a:r>
            <a:r>
              <a:rPr lang="en-GB" sz="1200" b="0" i="0" u="none" strike="noStrike" cap="none">
                <a:solidFill>
                  <a:schemeClr val="lt1"/>
                </a:solidFill>
                <a:latin typeface="Century Gothic"/>
                <a:ea typeface="Century Gothic"/>
                <a:cs typeface="Century Gothic"/>
                <a:sym typeface="Century Gothic"/>
              </a:rPr>
              <a:t>mpact and Influence photo competition 2017 grand prize winner </a:t>
            </a:r>
            <a:r>
              <a:rPr lang="en-GB" sz="1200" b="1" i="0" u="none" strike="noStrike" cap="none">
                <a:solidFill>
                  <a:schemeClr val="lt1"/>
                </a:solidFill>
                <a:latin typeface="Century Gothic"/>
                <a:ea typeface="Century Gothic"/>
                <a:cs typeface="Century Gothic"/>
                <a:sym typeface="Century Gothic"/>
              </a:rPr>
              <a:t>Elsa Nielsen</a:t>
            </a:r>
            <a:r>
              <a:rPr lang="en-GB" sz="1200" b="0" i="0" u="none" strike="noStrike" cap="none">
                <a:solidFill>
                  <a:schemeClr val="lt1"/>
                </a:solidFill>
                <a:latin typeface="Century Gothic"/>
                <a:ea typeface="Century Gothic"/>
                <a:cs typeface="Century Gothic"/>
                <a:sym typeface="Century Gothic"/>
              </a:rPr>
              <a:t>, a jackleg miner at Goldcorp – Hoyle Pond Mine, Canada whose image “They thought I couldn’t do it” demonstrates a woman’s strength, tenacity and determination to achieve against all odds.</a:t>
            </a:r>
            <a:endParaRPr sz="12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8"/>
        <p:cNvGrpSpPr/>
        <p:nvPr/>
      </p:nvGrpSpPr>
      <p:grpSpPr>
        <a:xfrm>
          <a:off x="0" y="0"/>
          <a:ext cx="0" cy="0"/>
          <a:chOff x="0" y="0"/>
          <a:chExt cx="0" cy="0"/>
        </a:xfrm>
      </p:grpSpPr>
      <p:sp>
        <p:nvSpPr>
          <p:cNvPr id="99" name="Google Shape;99;p2"/>
          <p:cNvSpPr/>
          <p:nvPr/>
        </p:nvSpPr>
        <p:spPr>
          <a:xfrm>
            <a:off x="0" y="0"/>
            <a:ext cx="9905999" cy="6858001"/>
          </a:xfrm>
          <a:prstGeom prst="rect">
            <a:avLst/>
          </a:prstGeom>
          <a:solidFill>
            <a:srgbClr val="FFFE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00" name="Google Shape;100;p2"/>
          <p:cNvSpPr txBox="1">
            <a:spLocks noGrp="1"/>
          </p:cNvSpPr>
          <p:nvPr>
            <p:ph type="title"/>
          </p:nvPr>
        </p:nvSpPr>
        <p:spPr>
          <a:xfrm>
            <a:off x="606310" y="1073231"/>
            <a:ext cx="2481449" cy="4711539"/>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chemeClr val="accent1"/>
              </a:buClr>
              <a:buSzPts val="2900"/>
              <a:buFont typeface="Century Gothic"/>
              <a:buNone/>
            </a:pPr>
            <a:r>
              <a:rPr lang="en-GB" sz="2900">
                <a:solidFill>
                  <a:schemeClr val="accent1"/>
                </a:solidFill>
              </a:rPr>
              <a:t>A FEW FACTS</a:t>
            </a:r>
            <a:br>
              <a:rPr lang="en-GB" sz="2900">
                <a:solidFill>
                  <a:schemeClr val="accent1"/>
                </a:solidFill>
              </a:rPr>
            </a:br>
            <a:br>
              <a:rPr lang="en-GB" sz="1800">
                <a:solidFill>
                  <a:schemeClr val="accent1"/>
                </a:solidFill>
              </a:rPr>
            </a:br>
            <a:r>
              <a:rPr lang="en-GB" sz="1800" cap="none">
                <a:solidFill>
                  <a:schemeClr val="accent1"/>
                </a:solidFill>
              </a:rPr>
              <a:t>Lisa Finnegan, Senior HR Director EMEA &amp; LATAM, LinkedIn</a:t>
            </a:r>
            <a:br>
              <a:rPr lang="en-GB" sz="1800" cap="none">
                <a:solidFill>
                  <a:schemeClr val="accent1"/>
                </a:solidFill>
              </a:rPr>
            </a:br>
            <a:br>
              <a:rPr lang="en-GB" sz="1200" cap="none">
                <a:solidFill>
                  <a:schemeClr val="accent1"/>
                </a:solidFill>
              </a:rPr>
            </a:br>
            <a:br>
              <a:rPr lang="en-GB" sz="1200" cap="none">
                <a:solidFill>
                  <a:schemeClr val="accent1"/>
                </a:solidFill>
              </a:rPr>
            </a:br>
            <a:br>
              <a:rPr lang="en-GB" sz="1200" cap="none">
                <a:solidFill>
                  <a:schemeClr val="accent1"/>
                </a:solidFill>
              </a:rPr>
            </a:br>
            <a:r>
              <a:rPr lang="en-GB" sz="1600" cap="none">
                <a:solidFill>
                  <a:srgbClr val="6FA8DC"/>
                </a:solidFill>
              </a:rPr>
              <a:t>“ Value your human skills &amp; stop calling them soft skills” – empathy, leadership &amp; people management are essential</a:t>
            </a:r>
            <a:endParaRPr sz="1600">
              <a:solidFill>
                <a:srgbClr val="6FA8DC"/>
              </a:solidFill>
            </a:endParaRPr>
          </a:p>
        </p:txBody>
      </p:sp>
      <p:sp>
        <p:nvSpPr>
          <p:cNvPr id="101" name="Google Shape;101;p2"/>
          <p:cNvSpPr/>
          <p:nvPr/>
        </p:nvSpPr>
        <p:spPr>
          <a:xfrm>
            <a:off x="362808" y="457200"/>
            <a:ext cx="3008948" cy="94997"/>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2"/>
          <p:cNvSpPr/>
          <p:nvPr/>
        </p:nvSpPr>
        <p:spPr>
          <a:xfrm>
            <a:off x="3446486" y="457200"/>
            <a:ext cx="3008948" cy="9144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2"/>
          <p:cNvSpPr/>
          <p:nvPr/>
        </p:nvSpPr>
        <p:spPr>
          <a:xfrm>
            <a:off x="6534244" y="453643"/>
            <a:ext cx="3008947" cy="98554"/>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2"/>
          <p:cNvSpPr txBox="1">
            <a:spLocks noGrp="1"/>
          </p:cNvSpPr>
          <p:nvPr>
            <p:ph type="sldNum" idx="12"/>
          </p:nvPr>
        </p:nvSpPr>
        <p:spPr>
          <a:xfrm>
            <a:off x="606471" y="5956137"/>
            <a:ext cx="547056" cy="365125"/>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None/>
            </a:pPr>
            <a:fld id="{00000000-1234-1234-1234-123412341234}" type="slidenum">
              <a:rPr lang="en-GB">
                <a:solidFill>
                  <a:srgbClr val="9F276A"/>
                </a:solidFill>
              </a:rPr>
              <a:t>2</a:t>
            </a:fld>
            <a:endParaRPr>
              <a:solidFill>
                <a:srgbClr val="9F276A"/>
              </a:solidFill>
            </a:endParaRPr>
          </a:p>
        </p:txBody>
      </p:sp>
      <p:sp>
        <p:nvSpPr>
          <p:cNvPr id="105" name="Google Shape;105;p2"/>
          <p:cNvSpPr/>
          <p:nvPr/>
        </p:nvSpPr>
        <p:spPr>
          <a:xfrm>
            <a:off x="3450566" y="723898"/>
            <a:ext cx="6092625" cy="5676901"/>
          </a:xfrm>
          <a:prstGeom prst="rect">
            <a:avLst/>
          </a:prstGeom>
          <a:solidFill>
            <a:srgbClr val="9FC5E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2"/>
          <p:cNvSpPr txBox="1">
            <a:spLocks noGrp="1"/>
          </p:cNvSpPr>
          <p:nvPr>
            <p:ph type="body" idx="1"/>
          </p:nvPr>
        </p:nvSpPr>
        <p:spPr>
          <a:xfrm>
            <a:off x="3574473" y="1330036"/>
            <a:ext cx="5803795" cy="4881838"/>
          </a:xfrm>
          <a:prstGeom prst="rect">
            <a:avLst/>
          </a:prstGeom>
          <a:noFill/>
          <a:ln>
            <a:noFill/>
          </a:ln>
        </p:spPr>
        <p:txBody>
          <a:bodyPr spcFirstLastPara="1" wrap="square" lIns="91425" tIns="45700" rIns="91425" bIns="45700" anchor="ctr" anchorCtr="0">
            <a:noAutofit/>
          </a:bodyPr>
          <a:lstStyle/>
          <a:p>
            <a:pPr marL="306000" lvl="0" indent="-306000" algn="l" rtl="0">
              <a:lnSpc>
                <a:spcPct val="90000"/>
              </a:lnSpc>
              <a:spcBef>
                <a:spcPts val="0"/>
              </a:spcBef>
              <a:spcAft>
                <a:spcPts val="0"/>
              </a:spcAft>
              <a:buSzPts val="1472"/>
              <a:buFont typeface="Noto Sans Symbols"/>
              <a:buChar char="⮚"/>
            </a:pPr>
            <a:r>
              <a:rPr lang="en-GB" sz="1600">
                <a:solidFill>
                  <a:srgbClr val="FFFFFF"/>
                </a:solidFill>
              </a:rPr>
              <a:t>LinkedIn has 630m individual members globally, 26m companies, 20m jobs, 50,000 skills, 60,000 schools</a:t>
            </a:r>
            <a:endParaRPr/>
          </a:p>
          <a:p>
            <a:pPr marL="306000" lvl="0" indent="-306000" algn="l" rtl="0">
              <a:lnSpc>
                <a:spcPct val="90000"/>
              </a:lnSpc>
              <a:spcBef>
                <a:spcPts val="1520"/>
              </a:spcBef>
              <a:spcAft>
                <a:spcPts val="0"/>
              </a:spcAft>
              <a:buSzPts val="1472"/>
              <a:buFont typeface="Noto Sans Symbols"/>
              <a:buChar char="⮚"/>
            </a:pPr>
            <a:r>
              <a:rPr lang="en-GB" sz="1600">
                <a:solidFill>
                  <a:srgbClr val="FFFFFF"/>
                </a:solidFill>
              </a:rPr>
              <a:t>Men and women look at job market differently</a:t>
            </a:r>
            <a:endParaRPr/>
          </a:p>
          <a:p>
            <a:pPr marL="306000" lvl="0" indent="-306000" algn="l" rtl="0">
              <a:lnSpc>
                <a:spcPct val="90000"/>
              </a:lnSpc>
              <a:spcBef>
                <a:spcPts val="1520"/>
              </a:spcBef>
              <a:spcAft>
                <a:spcPts val="0"/>
              </a:spcAft>
              <a:buSzPts val="1472"/>
              <a:buFont typeface="Noto Sans Symbols"/>
              <a:buChar char="⮚"/>
            </a:pPr>
            <a:r>
              <a:rPr lang="en-GB" sz="1600">
                <a:solidFill>
                  <a:srgbClr val="FFFFFF"/>
                </a:solidFill>
              </a:rPr>
              <a:t>Gender parity across EMEA is number 1 priority for businesses</a:t>
            </a:r>
            <a:endParaRPr/>
          </a:p>
          <a:p>
            <a:pPr marL="306000" lvl="0" indent="-306000" algn="l" rtl="0">
              <a:lnSpc>
                <a:spcPct val="90000"/>
              </a:lnSpc>
              <a:spcBef>
                <a:spcPts val="1520"/>
              </a:spcBef>
              <a:spcAft>
                <a:spcPts val="0"/>
              </a:spcAft>
              <a:buSzPts val="1472"/>
              <a:buFont typeface="Noto Sans Symbols"/>
              <a:buChar char="⮚"/>
            </a:pPr>
            <a:r>
              <a:rPr lang="en-GB" sz="1600">
                <a:solidFill>
                  <a:srgbClr val="FFFFFF"/>
                </a:solidFill>
              </a:rPr>
              <a:t>Women in STEM rising with exception of computer science leading to a pronounced gap in AI</a:t>
            </a:r>
            <a:endParaRPr/>
          </a:p>
          <a:p>
            <a:pPr marL="306000" lvl="0" indent="-306000" algn="l" rtl="0">
              <a:lnSpc>
                <a:spcPct val="90000"/>
              </a:lnSpc>
              <a:spcBef>
                <a:spcPts val="1520"/>
              </a:spcBef>
              <a:spcAft>
                <a:spcPts val="0"/>
              </a:spcAft>
              <a:buSzPts val="1472"/>
              <a:buFont typeface="Noto Sans Symbols"/>
              <a:buChar char="⮚"/>
            </a:pPr>
            <a:r>
              <a:rPr lang="en-GB" sz="1600">
                <a:solidFill>
                  <a:srgbClr val="FFFFFF"/>
                </a:solidFill>
              </a:rPr>
              <a:t>52% of women on LI have a university degree</a:t>
            </a:r>
            <a:endParaRPr/>
          </a:p>
          <a:p>
            <a:pPr marL="306000" lvl="0" indent="-306000" algn="l" rtl="0">
              <a:lnSpc>
                <a:spcPct val="90000"/>
              </a:lnSpc>
              <a:spcBef>
                <a:spcPts val="1520"/>
              </a:spcBef>
              <a:spcAft>
                <a:spcPts val="0"/>
              </a:spcAft>
              <a:buSzPts val="1472"/>
              <a:buFont typeface="Noto Sans Symbols"/>
              <a:buChar char="⮚"/>
            </a:pPr>
            <a:r>
              <a:rPr lang="en-GB" sz="1600">
                <a:solidFill>
                  <a:srgbClr val="FFFFFF"/>
                </a:solidFill>
              </a:rPr>
              <a:t>33% of women on LI work in STEM, in life sciences up to 62%</a:t>
            </a:r>
            <a:endParaRPr/>
          </a:p>
          <a:p>
            <a:pPr marL="306000" lvl="0" indent="-306000" algn="l" rtl="0">
              <a:lnSpc>
                <a:spcPct val="90000"/>
              </a:lnSpc>
              <a:spcBef>
                <a:spcPts val="1560"/>
              </a:spcBef>
              <a:spcAft>
                <a:spcPts val="0"/>
              </a:spcAft>
              <a:buSzPts val="1472"/>
              <a:buFont typeface="Noto Sans Symbols"/>
              <a:buChar char="⮚"/>
            </a:pPr>
            <a:r>
              <a:rPr lang="en-GB" sz="1600">
                <a:solidFill>
                  <a:srgbClr val="FFFFFF"/>
                </a:solidFill>
              </a:rPr>
              <a:t>HR, people managers and marketing job categories in highest demand </a:t>
            </a:r>
            <a:r>
              <a:rPr lang="en-GB" sz="1600">
                <a:solidFill>
                  <a:srgbClr val="FFFFFF"/>
                </a:solidFill>
                <a:latin typeface="Calibri"/>
                <a:ea typeface="Calibri"/>
                <a:cs typeface="Calibri"/>
                <a:sym typeface="Calibri"/>
              </a:rPr>
              <a:t>→ </a:t>
            </a:r>
            <a:r>
              <a:rPr lang="en-GB">
                <a:solidFill>
                  <a:srgbClr val="FFFFFF"/>
                </a:solidFill>
                <a:latin typeface="Calibri"/>
                <a:ea typeface="Calibri"/>
                <a:cs typeface="Calibri"/>
                <a:sym typeface="Calibri"/>
              </a:rPr>
              <a:t>where soft skills are essential</a:t>
            </a:r>
            <a:endParaRPr/>
          </a:p>
          <a:p>
            <a:pPr marL="306000" lvl="0" indent="-306000" algn="l" rtl="0">
              <a:lnSpc>
                <a:spcPct val="90000"/>
              </a:lnSpc>
              <a:spcBef>
                <a:spcPts val="1520"/>
              </a:spcBef>
              <a:spcAft>
                <a:spcPts val="0"/>
              </a:spcAft>
              <a:buSzPts val="1472"/>
              <a:buFont typeface="Noto Sans Symbols"/>
              <a:buChar char="⮚"/>
            </a:pPr>
            <a:r>
              <a:rPr lang="en-GB" sz="1600">
                <a:solidFill>
                  <a:srgbClr val="FFFFFF"/>
                </a:solidFill>
              </a:rPr>
              <a:t>Recruiters 13% less likely to open a female profile on LI</a:t>
            </a:r>
            <a:endParaRPr/>
          </a:p>
          <a:p>
            <a:pPr marL="306000" lvl="0" indent="-306000" algn="l" rtl="0">
              <a:lnSpc>
                <a:spcPct val="90000"/>
              </a:lnSpc>
              <a:spcBef>
                <a:spcPts val="1520"/>
              </a:spcBef>
              <a:spcAft>
                <a:spcPts val="0"/>
              </a:spcAft>
              <a:buSzPts val="1472"/>
              <a:buFont typeface="Noto Sans Symbols"/>
              <a:buChar char="⮚"/>
            </a:pPr>
            <a:r>
              <a:rPr lang="en-GB" sz="1600">
                <a:solidFill>
                  <a:srgbClr val="FFFFFF"/>
                </a:solidFill>
              </a:rPr>
              <a:t>If a woman applies she is 16% + likely to be successful</a:t>
            </a:r>
            <a:endParaRPr/>
          </a:p>
          <a:p>
            <a:pPr marL="306000" lvl="0" indent="-306000" algn="l" rtl="0">
              <a:lnSpc>
                <a:spcPct val="90000"/>
              </a:lnSpc>
              <a:spcBef>
                <a:spcPts val="1520"/>
              </a:spcBef>
              <a:spcAft>
                <a:spcPts val="0"/>
              </a:spcAft>
              <a:buSzPts val="1472"/>
              <a:buFont typeface="Noto Sans Symbols"/>
              <a:buChar char="⮚"/>
            </a:pPr>
            <a:r>
              <a:rPr lang="en-GB" sz="1600">
                <a:solidFill>
                  <a:srgbClr val="FFFFFF"/>
                </a:solidFill>
              </a:rPr>
              <a:t>Women apply less</a:t>
            </a:r>
            <a:endParaRPr sz="1600">
              <a:solidFill>
                <a:srgbClr val="FFFFFF"/>
              </a:solidFill>
            </a:endParaRPr>
          </a:p>
          <a:p>
            <a:pPr marL="306000" lvl="0" indent="-200844" algn="l" rtl="0">
              <a:lnSpc>
                <a:spcPct val="90000"/>
              </a:lnSpc>
              <a:spcBef>
                <a:spcPts val="1560"/>
              </a:spcBef>
              <a:spcAft>
                <a:spcPts val="0"/>
              </a:spcAft>
              <a:buSzPts val="1656"/>
              <a:buFont typeface="Noto Sans Symbols"/>
              <a:buNone/>
            </a:pPr>
            <a:endParaRPr>
              <a:solidFill>
                <a:srgbClr val="FFFFFF"/>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1"/>
        <p:cNvGrpSpPr/>
        <p:nvPr/>
      </p:nvGrpSpPr>
      <p:grpSpPr>
        <a:xfrm>
          <a:off x="0" y="0"/>
          <a:ext cx="0" cy="0"/>
          <a:chOff x="0" y="0"/>
          <a:chExt cx="0" cy="0"/>
        </a:xfrm>
      </p:grpSpPr>
      <p:sp>
        <p:nvSpPr>
          <p:cNvPr id="112" name="Google Shape;112;p7"/>
          <p:cNvSpPr txBox="1">
            <a:spLocks noGrp="1"/>
          </p:cNvSpPr>
          <p:nvPr>
            <p:ph type="title"/>
          </p:nvPr>
        </p:nvSpPr>
        <p:spPr>
          <a:xfrm>
            <a:off x="472218" y="702156"/>
            <a:ext cx="8961563" cy="1013800"/>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rgbClr val="FFFEFF"/>
              </a:buClr>
              <a:buSzPts val="2800"/>
              <a:buFont typeface="Century Gothic"/>
              <a:buNone/>
            </a:pPr>
            <a:r>
              <a:rPr lang="en-GB">
                <a:solidFill>
                  <a:srgbClr val="FFFEFF"/>
                </a:solidFill>
              </a:rPr>
              <a:t>TIPS to improve your profile</a:t>
            </a:r>
            <a:endParaRPr/>
          </a:p>
        </p:txBody>
      </p:sp>
      <p:sp>
        <p:nvSpPr>
          <p:cNvPr id="113" name="Google Shape;113;p7"/>
          <p:cNvSpPr txBox="1">
            <a:spLocks noGrp="1"/>
          </p:cNvSpPr>
          <p:nvPr>
            <p:ph type="sldNum" idx="12"/>
          </p:nvPr>
        </p:nvSpPr>
        <p:spPr>
          <a:xfrm>
            <a:off x="8578618" y="5956137"/>
            <a:ext cx="855163" cy="365125"/>
          </a:xfrm>
          <a:prstGeom prst="rect">
            <a:avLst/>
          </a:prstGeom>
          <a:noFill/>
          <a:ln>
            <a:noFill/>
          </a:ln>
        </p:spPr>
        <p:txBody>
          <a:bodyPr spcFirstLastPara="1" wrap="square" lIns="91425" tIns="45700" rIns="91425" bIns="45700" anchor="b" anchorCtr="0">
            <a:normAutofit/>
          </a:bodyPr>
          <a:lstStyle/>
          <a:p>
            <a:pPr marL="0" lvl="0" indent="0" algn="r" rtl="0">
              <a:spcBef>
                <a:spcPts val="0"/>
              </a:spcBef>
              <a:spcAft>
                <a:spcPts val="0"/>
              </a:spcAft>
              <a:buNone/>
            </a:pPr>
            <a:fld id="{00000000-1234-1234-1234-123412341234}" type="slidenum">
              <a:rPr lang="en-GB"/>
              <a:t>3</a:t>
            </a:fld>
            <a:endParaRPr/>
          </a:p>
        </p:txBody>
      </p:sp>
      <p:grpSp>
        <p:nvGrpSpPr>
          <p:cNvPr id="114" name="Google Shape;114;p7"/>
          <p:cNvGrpSpPr/>
          <p:nvPr/>
        </p:nvGrpSpPr>
        <p:grpSpPr>
          <a:xfrm>
            <a:off x="1001565" y="2165767"/>
            <a:ext cx="7902868" cy="3675802"/>
            <a:chOff x="529483" y="1242"/>
            <a:chExt cx="7902868" cy="3675802"/>
          </a:xfrm>
        </p:grpSpPr>
        <p:sp>
          <p:nvSpPr>
            <p:cNvPr id="115" name="Google Shape;115;p7"/>
            <p:cNvSpPr/>
            <p:nvPr/>
          </p:nvSpPr>
          <p:spPr>
            <a:xfrm>
              <a:off x="529483" y="1242"/>
              <a:ext cx="1837876" cy="1102725"/>
            </a:xfrm>
            <a:prstGeom prst="rect">
              <a:avLst/>
            </a:prstGeom>
            <a:solidFill>
              <a:srgbClr val="902E62"/>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7"/>
            <p:cNvSpPr txBox="1"/>
            <p:nvPr/>
          </p:nvSpPr>
          <p:spPr>
            <a:xfrm>
              <a:off x="529483" y="1242"/>
              <a:ext cx="1837876" cy="1102725"/>
            </a:xfrm>
            <a:prstGeom prst="rect">
              <a:avLst/>
            </a:prstGeom>
            <a:solidFill>
              <a:srgbClr val="E06666"/>
            </a:solidFill>
            <a:ln>
              <a:noFill/>
            </a:ln>
          </p:spPr>
          <p:txBody>
            <a:bodyPr spcFirstLastPara="1" wrap="square" lIns="38100" tIns="38100" rIns="38100" bIns="38100" anchor="ctr" anchorCtr="0">
              <a:noAutofit/>
            </a:bodyPr>
            <a:lstStyle/>
            <a:p>
              <a:pPr marL="0" marR="0" lvl="0" indent="0" algn="ctr" rtl="0">
                <a:lnSpc>
                  <a:spcPct val="90000"/>
                </a:lnSpc>
                <a:spcBef>
                  <a:spcPts val="0"/>
                </a:spcBef>
                <a:spcAft>
                  <a:spcPts val="0"/>
                </a:spcAft>
                <a:buClr>
                  <a:schemeClr val="lt1"/>
                </a:buClr>
                <a:buSzPts val="1000"/>
                <a:buFont typeface="Century Gothic"/>
                <a:buNone/>
              </a:pPr>
              <a:r>
                <a:rPr lang="en-GB" sz="1800" b="1">
                  <a:solidFill>
                    <a:schemeClr val="lt1"/>
                  </a:solidFill>
                  <a:latin typeface="Century Gothic"/>
                  <a:ea typeface="Century Gothic"/>
                  <a:cs typeface="Century Gothic"/>
                  <a:sym typeface="Century Gothic"/>
                </a:rPr>
                <a:t>Custom URL</a:t>
              </a:r>
              <a:endParaRPr sz="1800" b="1">
                <a:solidFill>
                  <a:schemeClr val="lt1"/>
                </a:solidFill>
                <a:latin typeface="Century Gothic"/>
                <a:ea typeface="Century Gothic"/>
                <a:cs typeface="Century Gothic"/>
                <a:sym typeface="Century Gothic"/>
              </a:endParaRPr>
            </a:p>
          </p:txBody>
        </p:sp>
        <p:sp>
          <p:nvSpPr>
            <p:cNvPr id="117" name="Google Shape;117;p7"/>
            <p:cNvSpPr/>
            <p:nvPr/>
          </p:nvSpPr>
          <p:spPr>
            <a:xfrm>
              <a:off x="2551147" y="1242"/>
              <a:ext cx="1837876" cy="1102725"/>
            </a:xfrm>
            <a:prstGeom prst="rect">
              <a:avLst/>
            </a:prstGeom>
            <a:solidFill>
              <a:srgbClr val="933060"/>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7"/>
            <p:cNvSpPr txBox="1"/>
            <p:nvPr/>
          </p:nvSpPr>
          <p:spPr>
            <a:xfrm>
              <a:off x="2551147" y="1242"/>
              <a:ext cx="1837876" cy="1102725"/>
            </a:xfrm>
            <a:prstGeom prst="rect">
              <a:avLst/>
            </a:prstGeom>
            <a:solidFill>
              <a:srgbClr val="EA9999"/>
            </a:solidFill>
            <a:ln>
              <a:noFill/>
            </a:ln>
          </p:spPr>
          <p:txBody>
            <a:bodyPr spcFirstLastPara="1" wrap="square" lIns="38100" tIns="38100" rIns="38100" bIns="38100" anchor="ctr" anchorCtr="0">
              <a:noAutofit/>
            </a:bodyPr>
            <a:lstStyle/>
            <a:p>
              <a:pPr marL="0" marR="0" lvl="0" indent="0" algn="ctr" rtl="0">
                <a:lnSpc>
                  <a:spcPct val="90000"/>
                </a:lnSpc>
                <a:spcBef>
                  <a:spcPts val="0"/>
                </a:spcBef>
                <a:spcAft>
                  <a:spcPts val="0"/>
                </a:spcAft>
                <a:buClr>
                  <a:schemeClr val="lt1"/>
                </a:buClr>
                <a:buSzPts val="1000"/>
                <a:buFont typeface="Century Gothic"/>
                <a:buNone/>
              </a:pPr>
              <a:r>
                <a:rPr lang="en-GB" sz="1800" b="1">
                  <a:solidFill>
                    <a:schemeClr val="lt1"/>
                  </a:solidFill>
                  <a:latin typeface="Century Gothic"/>
                  <a:ea typeface="Century Gothic"/>
                  <a:cs typeface="Century Gothic"/>
                  <a:sym typeface="Century Gothic"/>
                </a:rPr>
                <a:t>Great photo</a:t>
              </a:r>
              <a:endParaRPr sz="1800" b="1">
                <a:solidFill>
                  <a:schemeClr val="lt1"/>
                </a:solidFill>
                <a:latin typeface="Century Gothic"/>
                <a:ea typeface="Century Gothic"/>
                <a:cs typeface="Century Gothic"/>
                <a:sym typeface="Century Gothic"/>
              </a:endParaRPr>
            </a:p>
          </p:txBody>
        </p:sp>
        <p:sp>
          <p:nvSpPr>
            <p:cNvPr id="119" name="Google Shape;119;p7"/>
            <p:cNvSpPr/>
            <p:nvPr/>
          </p:nvSpPr>
          <p:spPr>
            <a:xfrm>
              <a:off x="4572811" y="1242"/>
              <a:ext cx="1837876" cy="1102725"/>
            </a:xfrm>
            <a:prstGeom prst="rect">
              <a:avLst/>
            </a:prstGeom>
            <a:solidFill>
              <a:srgbClr val="97305E"/>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7"/>
            <p:cNvSpPr txBox="1"/>
            <p:nvPr/>
          </p:nvSpPr>
          <p:spPr>
            <a:xfrm>
              <a:off x="4572798" y="1242"/>
              <a:ext cx="1837800" cy="1102800"/>
            </a:xfrm>
            <a:prstGeom prst="rect">
              <a:avLst/>
            </a:prstGeom>
            <a:solidFill>
              <a:srgbClr val="DD7E6B"/>
            </a:solidFill>
            <a:ln>
              <a:noFill/>
            </a:ln>
          </p:spPr>
          <p:txBody>
            <a:bodyPr spcFirstLastPara="1" wrap="square" lIns="38100" tIns="38100" rIns="38100" bIns="38100" anchor="ctr" anchorCtr="0">
              <a:noAutofit/>
            </a:bodyPr>
            <a:lstStyle/>
            <a:p>
              <a:pPr marL="0" marR="0" lvl="0" indent="0" algn="ctr" rtl="0">
                <a:lnSpc>
                  <a:spcPct val="90000"/>
                </a:lnSpc>
                <a:spcBef>
                  <a:spcPts val="0"/>
                </a:spcBef>
                <a:spcAft>
                  <a:spcPts val="0"/>
                </a:spcAft>
                <a:buClr>
                  <a:schemeClr val="lt1"/>
                </a:buClr>
                <a:buSzPts val="1000"/>
                <a:buFont typeface="Century Gothic"/>
                <a:buNone/>
              </a:pPr>
              <a:r>
                <a:rPr lang="en-GB" sz="1800" b="1">
                  <a:solidFill>
                    <a:schemeClr val="lt1"/>
                  </a:solidFill>
                  <a:latin typeface="Century Gothic"/>
                  <a:ea typeface="Century Gothic"/>
                  <a:cs typeface="Century Gothic"/>
                  <a:sym typeface="Century Gothic"/>
                </a:rPr>
                <a:t>Use summary</a:t>
              </a:r>
              <a:endParaRPr sz="1800" b="1">
                <a:solidFill>
                  <a:schemeClr val="lt1"/>
                </a:solidFill>
                <a:latin typeface="Century Gothic"/>
                <a:ea typeface="Century Gothic"/>
                <a:cs typeface="Century Gothic"/>
                <a:sym typeface="Century Gothic"/>
              </a:endParaRPr>
            </a:p>
          </p:txBody>
        </p:sp>
        <p:sp>
          <p:nvSpPr>
            <p:cNvPr id="121" name="Google Shape;121;p7"/>
            <p:cNvSpPr/>
            <p:nvPr/>
          </p:nvSpPr>
          <p:spPr>
            <a:xfrm>
              <a:off x="6594475" y="1242"/>
              <a:ext cx="1837876" cy="1102725"/>
            </a:xfrm>
            <a:prstGeom prst="rect">
              <a:avLst/>
            </a:prstGeom>
            <a:solidFill>
              <a:srgbClr val="9C305B"/>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7"/>
            <p:cNvSpPr txBox="1"/>
            <p:nvPr/>
          </p:nvSpPr>
          <p:spPr>
            <a:xfrm>
              <a:off x="6594475" y="1242"/>
              <a:ext cx="1837876" cy="1102725"/>
            </a:xfrm>
            <a:prstGeom prst="rect">
              <a:avLst/>
            </a:prstGeom>
            <a:solidFill>
              <a:srgbClr val="CC4125"/>
            </a:solidFill>
            <a:ln>
              <a:noFill/>
            </a:ln>
          </p:spPr>
          <p:txBody>
            <a:bodyPr spcFirstLastPara="1" wrap="square" lIns="38100" tIns="38100" rIns="38100" bIns="38100" anchor="ctr" anchorCtr="0">
              <a:noAutofit/>
            </a:bodyPr>
            <a:lstStyle/>
            <a:p>
              <a:pPr marL="0" marR="0" lvl="0" indent="0" algn="ctr" rtl="0">
                <a:lnSpc>
                  <a:spcPct val="90000"/>
                </a:lnSpc>
                <a:spcBef>
                  <a:spcPts val="0"/>
                </a:spcBef>
                <a:spcAft>
                  <a:spcPts val="0"/>
                </a:spcAft>
                <a:buClr>
                  <a:schemeClr val="lt1"/>
                </a:buClr>
                <a:buSzPts val="1000"/>
                <a:buFont typeface="Century Gothic"/>
                <a:buNone/>
              </a:pPr>
              <a:r>
                <a:rPr lang="en-GB" sz="1800" b="1">
                  <a:solidFill>
                    <a:schemeClr val="lt1"/>
                  </a:solidFill>
                  <a:latin typeface="Century Gothic"/>
                  <a:ea typeface="Century Gothic"/>
                  <a:cs typeface="Century Gothic"/>
                  <a:sym typeface="Century Gothic"/>
                </a:rPr>
                <a:t>Highlight Numbers &amp; achievements</a:t>
              </a:r>
              <a:endParaRPr sz="1800" b="1">
                <a:solidFill>
                  <a:schemeClr val="lt1"/>
                </a:solidFill>
                <a:latin typeface="Century Gothic"/>
                <a:ea typeface="Century Gothic"/>
                <a:cs typeface="Century Gothic"/>
                <a:sym typeface="Century Gothic"/>
              </a:endParaRPr>
            </a:p>
          </p:txBody>
        </p:sp>
        <p:sp>
          <p:nvSpPr>
            <p:cNvPr id="123" name="Google Shape;123;p7"/>
            <p:cNvSpPr/>
            <p:nvPr/>
          </p:nvSpPr>
          <p:spPr>
            <a:xfrm>
              <a:off x="529483" y="1287756"/>
              <a:ext cx="1837876" cy="1102725"/>
            </a:xfrm>
            <a:prstGeom prst="rect">
              <a:avLst/>
            </a:prstGeom>
            <a:solidFill>
              <a:srgbClr val="A03059"/>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7"/>
            <p:cNvSpPr txBox="1"/>
            <p:nvPr/>
          </p:nvSpPr>
          <p:spPr>
            <a:xfrm>
              <a:off x="529483" y="1287756"/>
              <a:ext cx="1837876" cy="1102725"/>
            </a:xfrm>
            <a:prstGeom prst="rect">
              <a:avLst/>
            </a:prstGeom>
            <a:solidFill>
              <a:srgbClr val="E69138"/>
            </a:solidFill>
            <a:ln>
              <a:noFill/>
            </a:ln>
          </p:spPr>
          <p:txBody>
            <a:bodyPr spcFirstLastPara="1" wrap="square" lIns="38100" tIns="38100" rIns="38100" bIns="38100" anchor="ctr" anchorCtr="0">
              <a:noAutofit/>
            </a:bodyPr>
            <a:lstStyle/>
            <a:p>
              <a:pPr marL="0" marR="0" lvl="0" indent="0" algn="ctr" rtl="0">
                <a:lnSpc>
                  <a:spcPct val="90000"/>
                </a:lnSpc>
                <a:spcBef>
                  <a:spcPts val="0"/>
                </a:spcBef>
                <a:spcAft>
                  <a:spcPts val="0"/>
                </a:spcAft>
                <a:buClr>
                  <a:schemeClr val="lt1"/>
                </a:buClr>
                <a:buSzPts val="1000"/>
                <a:buFont typeface="Century Gothic"/>
                <a:buNone/>
              </a:pPr>
              <a:r>
                <a:rPr lang="en-GB" sz="1800" b="1">
                  <a:solidFill>
                    <a:schemeClr val="lt1"/>
                  </a:solidFill>
                  <a:latin typeface="Century Gothic"/>
                  <a:ea typeface="Century Gothic"/>
                  <a:cs typeface="Century Gothic"/>
                  <a:sym typeface="Century Gothic"/>
                </a:rPr>
                <a:t>Get personal /  I statements</a:t>
              </a:r>
              <a:endParaRPr sz="1800" b="1">
                <a:solidFill>
                  <a:schemeClr val="lt1"/>
                </a:solidFill>
                <a:latin typeface="Century Gothic"/>
                <a:ea typeface="Century Gothic"/>
                <a:cs typeface="Century Gothic"/>
                <a:sym typeface="Century Gothic"/>
              </a:endParaRPr>
            </a:p>
          </p:txBody>
        </p:sp>
        <p:sp>
          <p:nvSpPr>
            <p:cNvPr id="125" name="Google Shape;125;p7"/>
            <p:cNvSpPr/>
            <p:nvPr/>
          </p:nvSpPr>
          <p:spPr>
            <a:xfrm>
              <a:off x="2551147" y="1287756"/>
              <a:ext cx="1837876" cy="1102725"/>
            </a:xfrm>
            <a:prstGeom prst="rect">
              <a:avLst/>
            </a:prstGeom>
            <a:solidFill>
              <a:srgbClr val="A42F55"/>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7"/>
            <p:cNvSpPr txBox="1"/>
            <p:nvPr/>
          </p:nvSpPr>
          <p:spPr>
            <a:xfrm>
              <a:off x="2551147" y="1287756"/>
              <a:ext cx="1837876" cy="1102725"/>
            </a:xfrm>
            <a:prstGeom prst="rect">
              <a:avLst/>
            </a:prstGeom>
            <a:solidFill>
              <a:srgbClr val="E06666"/>
            </a:solidFill>
            <a:ln>
              <a:noFill/>
            </a:ln>
          </p:spPr>
          <p:txBody>
            <a:bodyPr spcFirstLastPara="1" wrap="square" lIns="38100" tIns="38100" rIns="38100" bIns="38100" anchor="ctr" anchorCtr="0">
              <a:noAutofit/>
            </a:bodyPr>
            <a:lstStyle/>
            <a:p>
              <a:pPr marL="0" marR="0" lvl="0" indent="0" algn="ctr" rtl="0">
                <a:lnSpc>
                  <a:spcPct val="90000"/>
                </a:lnSpc>
                <a:spcBef>
                  <a:spcPts val="0"/>
                </a:spcBef>
                <a:spcAft>
                  <a:spcPts val="0"/>
                </a:spcAft>
                <a:buClr>
                  <a:schemeClr val="lt1"/>
                </a:buClr>
                <a:buSzPts val="1000"/>
                <a:buFont typeface="Century Gothic"/>
                <a:buNone/>
              </a:pPr>
              <a:r>
                <a:rPr lang="en-GB" sz="1800" b="1">
                  <a:solidFill>
                    <a:schemeClr val="lt1"/>
                  </a:solidFill>
                  <a:latin typeface="Century Gothic"/>
                  <a:ea typeface="Century Gothic"/>
                  <a:cs typeface="Century Gothic"/>
                  <a:sym typeface="Century Gothic"/>
                </a:rPr>
                <a:t>Multimedia</a:t>
              </a:r>
              <a:endParaRPr sz="1800" b="1">
                <a:solidFill>
                  <a:schemeClr val="lt1"/>
                </a:solidFill>
                <a:latin typeface="Century Gothic"/>
                <a:ea typeface="Century Gothic"/>
                <a:cs typeface="Century Gothic"/>
                <a:sym typeface="Century Gothic"/>
              </a:endParaRPr>
            </a:p>
          </p:txBody>
        </p:sp>
        <p:sp>
          <p:nvSpPr>
            <p:cNvPr id="127" name="Google Shape;127;p7"/>
            <p:cNvSpPr/>
            <p:nvPr/>
          </p:nvSpPr>
          <p:spPr>
            <a:xfrm>
              <a:off x="4572811" y="1287756"/>
              <a:ext cx="1837876" cy="1102725"/>
            </a:xfrm>
            <a:prstGeom prst="rect">
              <a:avLst/>
            </a:prstGeom>
            <a:solidFill>
              <a:srgbClr val="A83051"/>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7"/>
            <p:cNvSpPr txBox="1"/>
            <p:nvPr/>
          </p:nvSpPr>
          <p:spPr>
            <a:xfrm>
              <a:off x="4572811" y="1287756"/>
              <a:ext cx="1837876" cy="1102725"/>
            </a:xfrm>
            <a:prstGeom prst="rect">
              <a:avLst/>
            </a:prstGeom>
            <a:solidFill>
              <a:srgbClr val="EA9999"/>
            </a:solidFill>
            <a:ln>
              <a:noFill/>
            </a:ln>
          </p:spPr>
          <p:txBody>
            <a:bodyPr spcFirstLastPara="1" wrap="square" lIns="38100" tIns="38100" rIns="38100" bIns="38100" anchor="ctr" anchorCtr="0">
              <a:noAutofit/>
            </a:bodyPr>
            <a:lstStyle/>
            <a:p>
              <a:pPr marL="0" marR="0" lvl="0" indent="0" algn="ctr" rtl="0">
                <a:lnSpc>
                  <a:spcPct val="90000"/>
                </a:lnSpc>
                <a:spcBef>
                  <a:spcPts val="0"/>
                </a:spcBef>
                <a:spcAft>
                  <a:spcPts val="0"/>
                </a:spcAft>
                <a:buClr>
                  <a:schemeClr val="lt1"/>
                </a:buClr>
                <a:buSzPts val="1000"/>
                <a:buFont typeface="Century Gothic"/>
                <a:buNone/>
              </a:pPr>
              <a:r>
                <a:rPr lang="en-GB" sz="1800" b="1">
                  <a:solidFill>
                    <a:schemeClr val="lt1"/>
                  </a:solidFill>
                  <a:latin typeface="Century Gothic"/>
                  <a:ea typeface="Century Gothic"/>
                  <a:cs typeface="Century Gothic"/>
                  <a:sym typeface="Century Gothic"/>
                </a:rPr>
                <a:t>Avoid jargon &amp; acronyms</a:t>
              </a:r>
              <a:endParaRPr sz="1800" b="1">
                <a:solidFill>
                  <a:schemeClr val="lt1"/>
                </a:solidFill>
                <a:latin typeface="Century Gothic"/>
                <a:ea typeface="Century Gothic"/>
                <a:cs typeface="Century Gothic"/>
                <a:sym typeface="Century Gothic"/>
              </a:endParaRPr>
            </a:p>
          </p:txBody>
        </p:sp>
        <p:sp>
          <p:nvSpPr>
            <p:cNvPr id="129" name="Google Shape;129;p7"/>
            <p:cNvSpPr/>
            <p:nvPr/>
          </p:nvSpPr>
          <p:spPr>
            <a:xfrm>
              <a:off x="6594475" y="1287756"/>
              <a:ext cx="1837876" cy="1102725"/>
            </a:xfrm>
            <a:prstGeom prst="rect">
              <a:avLst/>
            </a:prstGeom>
            <a:solidFill>
              <a:srgbClr val="AC304D"/>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7"/>
            <p:cNvSpPr txBox="1"/>
            <p:nvPr/>
          </p:nvSpPr>
          <p:spPr>
            <a:xfrm>
              <a:off x="6594500" y="1287731"/>
              <a:ext cx="1837800" cy="1102800"/>
            </a:xfrm>
            <a:prstGeom prst="rect">
              <a:avLst/>
            </a:prstGeom>
            <a:solidFill>
              <a:srgbClr val="DD7E6B"/>
            </a:solidFill>
            <a:ln>
              <a:noFill/>
            </a:ln>
          </p:spPr>
          <p:txBody>
            <a:bodyPr spcFirstLastPara="1" wrap="square" lIns="38100" tIns="38100" rIns="38100" bIns="38100" anchor="ctr" anchorCtr="0">
              <a:noAutofit/>
            </a:bodyPr>
            <a:lstStyle/>
            <a:p>
              <a:pPr marL="0" marR="0" lvl="0" indent="0" algn="ctr" rtl="0">
                <a:lnSpc>
                  <a:spcPct val="90000"/>
                </a:lnSpc>
                <a:spcBef>
                  <a:spcPts val="0"/>
                </a:spcBef>
                <a:spcAft>
                  <a:spcPts val="0"/>
                </a:spcAft>
                <a:buClr>
                  <a:schemeClr val="lt1"/>
                </a:buClr>
                <a:buSzPts val="1000"/>
                <a:buFont typeface="Century Gothic"/>
                <a:buNone/>
              </a:pPr>
              <a:r>
                <a:rPr lang="en-GB" sz="1800" b="1">
                  <a:solidFill>
                    <a:schemeClr val="lt1"/>
                  </a:solidFill>
                  <a:latin typeface="Century Gothic"/>
                  <a:ea typeface="Century Gothic"/>
                  <a:cs typeface="Century Gothic"/>
                  <a:sym typeface="Century Gothic"/>
                </a:rPr>
                <a:t>Have at least 50 connections</a:t>
              </a:r>
              <a:endParaRPr sz="1800" b="1">
                <a:solidFill>
                  <a:schemeClr val="lt1"/>
                </a:solidFill>
                <a:latin typeface="Century Gothic"/>
                <a:ea typeface="Century Gothic"/>
                <a:cs typeface="Century Gothic"/>
                <a:sym typeface="Century Gothic"/>
              </a:endParaRPr>
            </a:p>
          </p:txBody>
        </p:sp>
        <p:sp>
          <p:nvSpPr>
            <p:cNvPr id="131" name="Google Shape;131;p7"/>
            <p:cNvSpPr/>
            <p:nvPr/>
          </p:nvSpPr>
          <p:spPr>
            <a:xfrm>
              <a:off x="4624091" y="2574244"/>
              <a:ext cx="1837800" cy="1102800"/>
            </a:xfrm>
            <a:prstGeom prst="rect">
              <a:avLst/>
            </a:prstGeom>
            <a:solidFill>
              <a:srgbClr val="B13049"/>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7"/>
            <p:cNvSpPr txBox="1"/>
            <p:nvPr/>
          </p:nvSpPr>
          <p:spPr>
            <a:xfrm>
              <a:off x="4624129" y="2574244"/>
              <a:ext cx="1837800" cy="1102800"/>
            </a:xfrm>
            <a:prstGeom prst="rect">
              <a:avLst/>
            </a:prstGeom>
            <a:solidFill>
              <a:srgbClr val="CC4125"/>
            </a:solidFill>
            <a:ln>
              <a:noFill/>
            </a:ln>
          </p:spPr>
          <p:txBody>
            <a:bodyPr spcFirstLastPara="1" wrap="square" lIns="38100" tIns="38100" rIns="38100" bIns="38100" anchor="ctr" anchorCtr="0">
              <a:noAutofit/>
            </a:bodyPr>
            <a:lstStyle/>
            <a:p>
              <a:pPr marL="0" marR="0" lvl="0" indent="0" algn="ctr" rtl="0">
                <a:lnSpc>
                  <a:spcPct val="90000"/>
                </a:lnSpc>
                <a:spcBef>
                  <a:spcPts val="0"/>
                </a:spcBef>
                <a:spcAft>
                  <a:spcPts val="0"/>
                </a:spcAft>
                <a:buClr>
                  <a:schemeClr val="lt1"/>
                </a:buClr>
                <a:buSzPts val="1000"/>
                <a:buFont typeface="Century Gothic"/>
                <a:buNone/>
              </a:pPr>
              <a:r>
                <a:rPr lang="en-GB" sz="1800" b="1">
                  <a:solidFill>
                    <a:schemeClr val="lt1"/>
                  </a:solidFill>
                  <a:latin typeface="Century Gothic"/>
                  <a:ea typeface="Century Gothic"/>
                  <a:cs typeface="Century Gothic"/>
                  <a:sym typeface="Century Gothic"/>
                </a:rPr>
                <a:t>Make sure people can find you</a:t>
              </a:r>
              <a:endParaRPr sz="1800" b="1">
                <a:solidFill>
                  <a:schemeClr val="lt1"/>
                </a:solidFill>
                <a:latin typeface="Century Gothic"/>
                <a:ea typeface="Century Gothic"/>
                <a:cs typeface="Century Gothic"/>
                <a:sym typeface="Century Gothic"/>
              </a:endParaRPr>
            </a:p>
          </p:txBody>
        </p:sp>
      </p:grpSp>
      <p:sp>
        <p:nvSpPr>
          <p:cNvPr id="133" name="Google Shape;133;p7"/>
          <p:cNvSpPr txBox="1"/>
          <p:nvPr/>
        </p:nvSpPr>
        <p:spPr>
          <a:xfrm>
            <a:off x="7066618" y="4780531"/>
            <a:ext cx="1837800" cy="1102800"/>
          </a:xfrm>
          <a:prstGeom prst="rect">
            <a:avLst/>
          </a:prstGeom>
          <a:noFill/>
          <a:ln>
            <a:noFill/>
          </a:ln>
        </p:spPr>
        <p:txBody>
          <a:bodyPr spcFirstLastPara="1" wrap="square" lIns="38100" tIns="38100" rIns="38100" bIns="38100" anchor="ctr" anchorCtr="0">
            <a:noAutofit/>
          </a:bodyPr>
          <a:lstStyle/>
          <a:p>
            <a:pPr marL="0" marR="0" lvl="0" indent="0" algn="ctr" rtl="0">
              <a:lnSpc>
                <a:spcPct val="90000"/>
              </a:lnSpc>
              <a:spcBef>
                <a:spcPts val="0"/>
              </a:spcBef>
              <a:spcAft>
                <a:spcPts val="0"/>
              </a:spcAft>
              <a:buClr>
                <a:schemeClr val="lt1"/>
              </a:buClr>
              <a:buSzPts val="1000"/>
              <a:buFont typeface="Century Gothic"/>
              <a:buNone/>
            </a:pPr>
            <a:r>
              <a:rPr lang="en-GB" sz="1000">
                <a:solidFill>
                  <a:schemeClr val="lt1"/>
                </a:solidFill>
                <a:latin typeface="Century Gothic"/>
                <a:ea typeface="Century Gothic"/>
                <a:cs typeface="Century Gothic"/>
                <a:sym typeface="Century Gothic"/>
              </a:rPr>
              <a:t>Avoid jargon &amp; acronyms</a:t>
            </a:r>
            <a:endParaRPr sz="1000">
              <a:solidFill>
                <a:schemeClr val="lt1"/>
              </a:solidFill>
              <a:latin typeface="Century Gothic"/>
              <a:ea typeface="Century Gothic"/>
              <a:cs typeface="Century Gothic"/>
              <a:sym typeface="Century Gothic"/>
            </a:endParaRPr>
          </a:p>
        </p:txBody>
      </p:sp>
      <p:sp>
        <p:nvSpPr>
          <p:cNvPr id="134" name="Google Shape;134;p7"/>
          <p:cNvSpPr txBox="1"/>
          <p:nvPr/>
        </p:nvSpPr>
        <p:spPr>
          <a:xfrm>
            <a:off x="3024668" y="4780531"/>
            <a:ext cx="1837800" cy="1102800"/>
          </a:xfrm>
          <a:prstGeom prst="rect">
            <a:avLst/>
          </a:prstGeom>
          <a:noFill/>
          <a:ln>
            <a:noFill/>
          </a:ln>
        </p:spPr>
        <p:txBody>
          <a:bodyPr spcFirstLastPara="1" wrap="square" lIns="38100" tIns="38100" rIns="38100" bIns="38100" anchor="ctr" anchorCtr="0">
            <a:noAutofit/>
          </a:bodyPr>
          <a:lstStyle/>
          <a:p>
            <a:pPr marL="0" marR="0" lvl="0" indent="0" algn="ctr" rtl="0">
              <a:lnSpc>
                <a:spcPct val="90000"/>
              </a:lnSpc>
              <a:spcBef>
                <a:spcPts val="0"/>
              </a:spcBef>
              <a:spcAft>
                <a:spcPts val="0"/>
              </a:spcAft>
              <a:buClr>
                <a:schemeClr val="lt1"/>
              </a:buClr>
              <a:buSzPts val="1000"/>
              <a:buFont typeface="Century Gothic"/>
              <a:buNone/>
            </a:pPr>
            <a:r>
              <a:rPr lang="en-GB" sz="1000">
                <a:solidFill>
                  <a:schemeClr val="lt1"/>
                </a:solidFill>
                <a:latin typeface="Century Gothic"/>
                <a:ea typeface="Century Gothic"/>
                <a:cs typeface="Century Gothic"/>
                <a:sym typeface="Century Gothic"/>
              </a:rPr>
              <a:t>WAvoid jargon &amp; acronyms</a:t>
            </a:r>
            <a:endParaRPr sz="1000">
              <a:solidFill>
                <a:schemeClr val="lt1"/>
              </a:solidFill>
              <a:latin typeface="Century Gothic"/>
              <a:ea typeface="Century Gothic"/>
              <a:cs typeface="Century Gothic"/>
              <a:sym typeface="Century Gothic"/>
            </a:endParaRPr>
          </a:p>
        </p:txBody>
      </p:sp>
      <p:sp>
        <p:nvSpPr>
          <p:cNvPr id="135" name="Google Shape;135;p7"/>
          <p:cNvSpPr txBox="1"/>
          <p:nvPr/>
        </p:nvSpPr>
        <p:spPr>
          <a:xfrm>
            <a:off x="3072375" y="4780525"/>
            <a:ext cx="1742400" cy="1061100"/>
          </a:xfrm>
          <a:prstGeom prst="rect">
            <a:avLst/>
          </a:prstGeom>
          <a:solidFill>
            <a:srgbClr val="990000"/>
          </a:solidFill>
          <a:ln>
            <a:noFill/>
          </a:ln>
        </p:spPr>
        <p:txBody>
          <a:bodyPr spcFirstLastPara="1" wrap="square" lIns="91425" tIns="91425" rIns="91425" bIns="91425" anchor="t" anchorCtr="0">
            <a:noAutofit/>
          </a:bodyPr>
          <a:lstStyle/>
          <a:p>
            <a:pPr marL="0" lvl="0" indent="0" algn="ctr" rtl="0">
              <a:spcBef>
                <a:spcPts val="0"/>
              </a:spcBef>
              <a:spcAft>
                <a:spcPts val="0"/>
              </a:spcAft>
              <a:buNone/>
            </a:pPr>
            <a:endParaRPr sz="800" b="1">
              <a:solidFill>
                <a:schemeClr val="lt1"/>
              </a:solidFill>
              <a:latin typeface="Century Gothic"/>
              <a:ea typeface="Century Gothic"/>
              <a:cs typeface="Century Gothic"/>
              <a:sym typeface="Century Gothic"/>
            </a:endParaRPr>
          </a:p>
          <a:p>
            <a:pPr marL="0" lvl="0" indent="0" algn="ctr" rtl="0">
              <a:spcBef>
                <a:spcPts val="0"/>
              </a:spcBef>
              <a:spcAft>
                <a:spcPts val="0"/>
              </a:spcAft>
              <a:buNone/>
            </a:pPr>
            <a:r>
              <a:rPr lang="en-GB" sz="1800" b="1">
                <a:solidFill>
                  <a:schemeClr val="lt1"/>
                </a:solidFill>
                <a:latin typeface="Century Gothic"/>
                <a:ea typeface="Century Gothic"/>
                <a:cs typeface="Century Gothic"/>
                <a:sym typeface="Century Gothic"/>
              </a:rPr>
              <a:t>Write a great headline</a:t>
            </a:r>
            <a:endParaRPr sz="1800" b="1">
              <a:solidFill>
                <a:schemeClr val="lt1"/>
              </a:solidFill>
              <a:latin typeface="Century Gothic"/>
              <a:ea typeface="Century Gothic"/>
              <a:cs typeface="Century Gothic"/>
              <a:sym typeface="Century Gothic"/>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40"/>
        <p:cNvGrpSpPr/>
        <p:nvPr/>
      </p:nvGrpSpPr>
      <p:grpSpPr>
        <a:xfrm>
          <a:off x="0" y="0"/>
          <a:ext cx="0" cy="0"/>
          <a:chOff x="0" y="0"/>
          <a:chExt cx="0" cy="0"/>
        </a:xfrm>
      </p:grpSpPr>
      <p:sp>
        <p:nvSpPr>
          <p:cNvPr id="141" name="Google Shape;141;p3"/>
          <p:cNvSpPr/>
          <p:nvPr/>
        </p:nvSpPr>
        <p:spPr>
          <a:xfrm>
            <a:off x="0" y="0"/>
            <a:ext cx="9905999" cy="6858001"/>
          </a:xfrm>
          <a:prstGeom prst="rect">
            <a:avLst/>
          </a:prstGeom>
          <a:solidFill>
            <a:srgbClr val="FFFE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42" name="Google Shape;142;p3"/>
          <p:cNvSpPr txBox="1">
            <a:spLocks noGrp="1"/>
          </p:cNvSpPr>
          <p:nvPr>
            <p:ph type="title"/>
          </p:nvPr>
        </p:nvSpPr>
        <p:spPr>
          <a:xfrm>
            <a:off x="606310" y="1073231"/>
            <a:ext cx="2481449" cy="4711539"/>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chemeClr val="accent1"/>
              </a:buClr>
              <a:buSzPts val="2900"/>
              <a:buFont typeface="Century Gothic"/>
              <a:buNone/>
            </a:pPr>
            <a:r>
              <a:rPr lang="en-GB" sz="2900">
                <a:solidFill>
                  <a:schemeClr val="accent1"/>
                </a:solidFill>
              </a:rPr>
              <a:t>HEADLINE</a:t>
            </a:r>
            <a:br>
              <a:rPr lang="en-GB" sz="2900">
                <a:solidFill>
                  <a:schemeClr val="accent1"/>
                </a:solidFill>
              </a:rPr>
            </a:br>
            <a:br>
              <a:rPr lang="en-GB" sz="2900">
                <a:solidFill>
                  <a:schemeClr val="accent1"/>
                </a:solidFill>
              </a:rPr>
            </a:br>
            <a:br>
              <a:rPr lang="en-GB" sz="1600" cap="none">
                <a:solidFill>
                  <a:srgbClr val="484F56"/>
                </a:solidFill>
              </a:rPr>
            </a:br>
            <a:r>
              <a:rPr lang="en-GB" sz="1600" cap="none">
                <a:solidFill>
                  <a:srgbClr val="484F56"/>
                </a:solidFill>
              </a:rPr>
              <a:t>How to nail the one sentence that makes or breaks your LinkedIn profile</a:t>
            </a:r>
            <a:br>
              <a:rPr lang="en-GB" sz="1800" b="1" cap="none">
                <a:solidFill>
                  <a:srgbClr val="484F56"/>
                </a:solidFill>
              </a:rPr>
            </a:br>
            <a:endParaRPr sz="1800">
              <a:solidFill>
                <a:srgbClr val="484F56"/>
              </a:solidFill>
            </a:endParaRPr>
          </a:p>
        </p:txBody>
      </p:sp>
      <p:sp>
        <p:nvSpPr>
          <p:cNvPr id="143" name="Google Shape;143;p3"/>
          <p:cNvSpPr/>
          <p:nvPr/>
        </p:nvSpPr>
        <p:spPr>
          <a:xfrm>
            <a:off x="362808" y="457200"/>
            <a:ext cx="3008948" cy="94997"/>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3"/>
          <p:cNvSpPr/>
          <p:nvPr/>
        </p:nvSpPr>
        <p:spPr>
          <a:xfrm>
            <a:off x="3446486" y="457200"/>
            <a:ext cx="3008948" cy="9144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3"/>
          <p:cNvSpPr/>
          <p:nvPr/>
        </p:nvSpPr>
        <p:spPr>
          <a:xfrm>
            <a:off x="6534244" y="453643"/>
            <a:ext cx="3008947" cy="98554"/>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3"/>
          <p:cNvSpPr txBox="1">
            <a:spLocks noGrp="1"/>
          </p:cNvSpPr>
          <p:nvPr>
            <p:ph type="sldNum" idx="12"/>
          </p:nvPr>
        </p:nvSpPr>
        <p:spPr>
          <a:xfrm>
            <a:off x="606471" y="5956137"/>
            <a:ext cx="547056" cy="365125"/>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None/>
            </a:pPr>
            <a:fld id="{00000000-1234-1234-1234-123412341234}" type="slidenum">
              <a:rPr lang="en-GB">
                <a:solidFill>
                  <a:srgbClr val="9F276A"/>
                </a:solidFill>
              </a:rPr>
              <a:t>4</a:t>
            </a:fld>
            <a:endParaRPr>
              <a:solidFill>
                <a:srgbClr val="9F276A"/>
              </a:solidFill>
            </a:endParaRPr>
          </a:p>
        </p:txBody>
      </p:sp>
      <p:sp>
        <p:nvSpPr>
          <p:cNvPr id="147" name="Google Shape;147;p3"/>
          <p:cNvSpPr/>
          <p:nvPr/>
        </p:nvSpPr>
        <p:spPr>
          <a:xfrm>
            <a:off x="3450566" y="723898"/>
            <a:ext cx="6092625" cy="5676901"/>
          </a:xfrm>
          <a:prstGeom prst="rect">
            <a:avLst/>
          </a:prstGeom>
          <a:solidFill>
            <a:srgbClr val="D9EA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3"/>
          <p:cNvSpPr txBox="1">
            <a:spLocks noGrp="1"/>
          </p:cNvSpPr>
          <p:nvPr>
            <p:ph type="body" idx="1"/>
          </p:nvPr>
        </p:nvSpPr>
        <p:spPr>
          <a:xfrm>
            <a:off x="3545325" y="817350"/>
            <a:ext cx="5788200" cy="5490000"/>
          </a:xfrm>
          <a:prstGeom prst="rect">
            <a:avLst/>
          </a:prstGeom>
          <a:noFill/>
          <a:ln>
            <a:noFill/>
          </a:ln>
        </p:spPr>
        <p:txBody>
          <a:bodyPr spcFirstLastPara="1" wrap="square" lIns="91425" tIns="45700" rIns="91425" bIns="45700" anchor="ctr" anchorCtr="0">
            <a:normAutofit/>
          </a:bodyPr>
          <a:lstStyle/>
          <a:p>
            <a:pPr marL="0" lvl="0" indent="0" algn="l" rtl="0">
              <a:lnSpc>
                <a:spcPct val="80000"/>
              </a:lnSpc>
              <a:spcBef>
                <a:spcPts val="0"/>
              </a:spcBef>
              <a:spcAft>
                <a:spcPts val="0"/>
              </a:spcAft>
              <a:buSzPts val="1375"/>
              <a:buNone/>
            </a:pPr>
            <a:r>
              <a:rPr lang="en-GB" sz="1600">
                <a:solidFill>
                  <a:srgbClr val="666666"/>
                </a:solidFill>
              </a:rPr>
              <a:t>There are many sections on the LinkedIn profile but the one sentence that can really make or break it is the </a:t>
            </a:r>
            <a:r>
              <a:rPr lang="en-GB" sz="1600" b="1">
                <a:solidFill>
                  <a:srgbClr val="666666"/>
                </a:solidFill>
              </a:rPr>
              <a:t>headline</a:t>
            </a:r>
            <a:r>
              <a:rPr lang="en-GB" sz="1600">
                <a:solidFill>
                  <a:srgbClr val="666666"/>
                </a:solidFill>
              </a:rPr>
              <a:t>, which is the line underneath your profile picture and name.</a:t>
            </a:r>
            <a:endParaRPr sz="1600">
              <a:solidFill>
                <a:srgbClr val="666666"/>
              </a:solidFill>
            </a:endParaRPr>
          </a:p>
          <a:p>
            <a:pPr marL="0" lvl="0" indent="0" algn="l" rtl="0">
              <a:lnSpc>
                <a:spcPct val="80000"/>
              </a:lnSpc>
              <a:spcBef>
                <a:spcPts val="899"/>
              </a:spcBef>
              <a:spcAft>
                <a:spcPts val="0"/>
              </a:spcAft>
              <a:buSzPts val="1375"/>
              <a:buNone/>
            </a:pPr>
            <a:r>
              <a:rPr lang="en-GB" sz="1600" b="1">
                <a:solidFill>
                  <a:srgbClr val="666666"/>
                </a:solidFill>
              </a:rPr>
              <a:t>Example</a:t>
            </a:r>
            <a:endParaRPr sz="1600">
              <a:solidFill>
                <a:srgbClr val="666666"/>
              </a:solidFill>
            </a:endParaRPr>
          </a:p>
          <a:p>
            <a:pPr marL="0" lvl="0" indent="0" algn="just" rtl="0">
              <a:lnSpc>
                <a:spcPct val="80000"/>
              </a:lnSpc>
              <a:spcBef>
                <a:spcPts val="899"/>
              </a:spcBef>
              <a:spcAft>
                <a:spcPts val="0"/>
              </a:spcAft>
              <a:buSzPts val="1375"/>
              <a:buNone/>
            </a:pPr>
            <a:r>
              <a:rPr lang="en-GB" sz="1600">
                <a:solidFill>
                  <a:srgbClr val="666666"/>
                </a:solidFill>
              </a:rPr>
              <a:t>Many people use the headline incorrectly, and it’s not all their fault because LinkedIn doesn’t give much guidance on how to use it wisely.</a:t>
            </a:r>
            <a:endParaRPr sz="1600">
              <a:solidFill>
                <a:srgbClr val="666666"/>
              </a:solidFill>
            </a:endParaRPr>
          </a:p>
          <a:p>
            <a:pPr marL="0" lvl="0" indent="0" algn="just" rtl="0">
              <a:lnSpc>
                <a:spcPct val="80000"/>
              </a:lnSpc>
              <a:spcBef>
                <a:spcPts val="899"/>
              </a:spcBef>
              <a:spcAft>
                <a:spcPts val="0"/>
              </a:spcAft>
              <a:buSzPts val="1375"/>
              <a:buNone/>
            </a:pPr>
            <a:r>
              <a:rPr lang="en-GB" sz="1600">
                <a:solidFill>
                  <a:srgbClr val="666666"/>
                </a:solidFill>
              </a:rPr>
              <a:t>One common mistake people make with the LinkedIn headline is just putting their functional job title in that section, for example, “Project Manager at XYZ Company” or “SVP, Marketing at ABC Company”.</a:t>
            </a:r>
            <a:endParaRPr sz="1600">
              <a:solidFill>
                <a:srgbClr val="666666"/>
              </a:solidFill>
            </a:endParaRPr>
          </a:p>
          <a:p>
            <a:pPr marL="0" lvl="0" indent="0" algn="just" rtl="0">
              <a:lnSpc>
                <a:spcPct val="80000"/>
              </a:lnSpc>
              <a:spcBef>
                <a:spcPts val="899"/>
              </a:spcBef>
              <a:spcAft>
                <a:spcPts val="0"/>
              </a:spcAft>
              <a:buSzPts val="1375"/>
              <a:buNone/>
            </a:pPr>
            <a:r>
              <a:rPr lang="en-GB" sz="1600">
                <a:solidFill>
                  <a:srgbClr val="666666"/>
                </a:solidFill>
              </a:rPr>
              <a:t>Another common mistake, which is often made by people who are in transition, is putting something along the lines of “currently looking for new opportunities” as their headline.</a:t>
            </a:r>
            <a:endParaRPr sz="1600">
              <a:solidFill>
                <a:srgbClr val="666666"/>
              </a:solidFill>
            </a:endParaRPr>
          </a:p>
          <a:p>
            <a:pPr marL="0" lvl="0" indent="0" algn="just" rtl="0">
              <a:lnSpc>
                <a:spcPct val="80000"/>
              </a:lnSpc>
              <a:spcBef>
                <a:spcPts val="899"/>
              </a:spcBef>
              <a:spcAft>
                <a:spcPts val="0"/>
              </a:spcAft>
              <a:buSzPts val="1375"/>
              <a:buNone/>
            </a:pPr>
            <a:r>
              <a:rPr lang="en-GB" sz="1600">
                <a:solidFill>
                  <a:srgbClr val="666666"/>
                </a:solidFill>
              </a:rPr>
              <a:t>There are 2 things wrong with doing this:</a:t>
            </a:r>
            <a:endParaRPr sz="1600">
              <a:solidFill>
                <a:srgbClr val="666666"/>
              </a:solidFill>
            </a:endParaRPr>
          </a:p>
          <a:p>
            <a:pPr marL="0" lvl="0" indent="0" algn="just" rtl="0">
              <a:lnSpc>
                <a:spcPct val="80000"/>
              </a:lnSpc>
              <a:spcBef>
                <a:spcPts val="899"/>
              </a:spcBef>
              <a:spcAft>
                <a:spcPts val="0"/>
              </a:spcAft>
              <a:buSzPts val="1375"/>
              <a:buNone/>
            </a:pPr>
            <a:r>
              <a:rPr lang="en-GB" sz="1600">
                <a:solidFill>
                  <a:srgbClr val="666666"/>
                </a:solidFill>
              </a:rPr>
              <a:t>1. It doesn’t show what you’re good at, what it is you do or which industry you have experience in.</a:t>
            </a:r>
            <a:endParaRPr sz="1600">
              <a:solidFill>
                <a:srgbClr val="666666"/>
              </a:solidFill>
            </a:endParaRPr>
          </a:p>
          <a:p>
            <a:pPr marL="0" lvl="0" indent="0" algn="just" rtl="0">
              <a:lnSpc>
                <a:spcPct val="80000"/>
              </a:lnSpc>
              <a:spcBef>
                <a:spcPts val="899"/>
              </a:spcBef>
              <a:spcAft>
                <a:spcPts val="0"/>
              </a:spcAft>
              <a:buSzPts val="1375"/>
              <a:buNone/>
            </a:pPr>
            <a:r>
              <a:rPr lang="en-GB" sz="1600">
                <a:solidFill>
                  <a:srgbClr val="666666"/>
                </a:solidFill>
              </a:rPr>
              <a:t>2. LinkedIn works as an algorithm. So, recruiters and hiring managers, for example, will use keywords to look for candidates. Words or phrases such as, “looking for next opportunity” are not what they are searching for and will not help your visibility.</a:t>
            </a:r>
            <a:endParaRPr sz="1600">
              <a:solidFill>
                <a:srgbClr val="666666"/>
              </a:solidFill>
            </a:endParaRPr>
          </a:p>
          <a:p>
            <a:pPr marL="306000" lvl="0" indent="-271824" algn="l" rtl="0">
              <a:lnSpc>
                <a:spcPct val="80000"/>
              </a:lnSpc>
              <a:spcBef>
                <a:spcPts val="717"/>
              </a:spcBef>
              <a:spcAft>
                <a:spcPts val="0"/>
              </a:spcAft>
              <a:buSzPts val="538"/>
              <a:buFont typeface="Noto Sans Symbols"/>
              <a:buNone/>
            </a:pPr>
            <a:endParaRPr sz="585">
              <a:solidFill>
                <a:srgbClr val="FFFFFF"/>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53"/>
        <p:cNvGrpSpPr/>
        <p:nvPr/>
      </p:nvGrpSpPr>
      <p:grpSpPr>
        <a:xfrm>
          <a:off x="0" y="0"/>
          <a:ext cx="0" cy="0"/>
          <a:chOff x="0" y="0"/>
          <a:chExt cx="0" cy="0"/>
        </a:xfrm>
      </p:grpSpPr>
      <p:sp>
        <p:nvSpPr>
          <p:cNvPr id="154" name="Google Shape;154;p4"/>
          <p:cNvSpPr/>
          <p:nvPr/>
        </p:nvSpPr>
        <p:spPr>
          <a:xfrm>
            <a:off x="0" y="0"/>
            <a:ext cx="9905999" cy="6858001"/>
          </a:xfrm>
          <a:prstGeom prst="rect">
            <a:avLst/>
          </a:prstGeom>
          <a:solidFill>
            <a:srgbClr val="FFFE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55" name="Google Shape;155;p4"/>
          <p:cNvSpPr txBox="1">
            <a:spLocks noGrp="1"/>
          </p:cNvSpPr>
          <p:nvPr>
            <p:ph type="title"/>
          </p:nvPr>
        </p:nvSpPr>
        <p:spPr>
          <a:xfrm>
            <a:off x="606310" y="1073231"/>
            <a:ext cx="2481449" cy="4711539"/>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chemeClr val="accent1"/>
              </a:buClr>
              <a:buSzPts val="2900"/>
              <a:buFont typeface="Century Gothic"/>
              <a:buNone/>
            </a:pPr>
            <a:r>
              <a:rPr lang="en-GB" sz="2900">
                <a:solidFill>
                  <a:schemeClr val="accent1"/>
                </a:solidFill>
              </a:rPr>
              <a:t>HEADLINE</a:t>
            </a:r>
            <a:br>
              <a:rPr lang="en-GB" sz="2900">
                <a:solidFill>
                  <a:schemeClr val="accent1"/>
                </a:solidFill>
              </a:rPr>
            </a:br>
            <a:br>
              <a:rPr lang="en-GB" sz="2900">
                <a:solidFill>
                  <a:schemeClr val="accent1"/>
                </a:solidFill>
              </a:rPr>
            </a:br>
            <a:br>
              <a:rPr lang="en-GB" sz="1600" cap="none">
                <a:solidFill>
                  <a:srgbClr val="484F56"/>
                </a:solidFill>
              </a:rPr>
            </a:br>
            <a:r>
              <a:rPr lang="en-GB" sz="1600" b="1" cap="none">
                <a:solidFill>
                  <a:srgbClr val="97305E"/>
                </a:solidFill>
              </a:rPr>
              <a:t>Action / Exercise</a:t>
            </a:r>
            <a:endParaRPr sz="1800" b="1">
              <a:solidFill>
                <a:srgbClr val="97305E"/>
              </a:solidFill>
            </a:endParaRPr>
          </a:p>
        </p:txBody>
      </p:sp>
      <p:sp>
        <p:nvSpPr>
          <p:cNvPr id="156" name="Google Shape;156;p4"/>
          <p:cNvSpPr/>
          <p:nvPr/>
        </p:nvSpPr>
        <p:spPr>
          <a:xfrm>
            <a:off x="362808" y="457200"/>
            <a:ext cx="3008948" cy="94997"/>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4"/>
          <p:cNvSpPr/>
          <p:nvPr/>
        </p:nvSpPr>
        <p:spPr>
          <a:xfrm>
            <a:off x="3446486" y="457200"/>
            <a:ext cx="3008948" cy="9144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4"/>
          <p:cNvSpPr/>
          <p:nvPr/>
        </p:nvSpPr>
        <p:spPr>
          <a:xfrm>
            <a:off x="6534244" y="453643"/>
            <a:ext cx="3008947" cy="98554"/>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4"/>
          <p:cNvSpPr txBox="1">
            <a:spLocks noGrp="1"/>
          </p:cNvSpPr>
          <p:nvPr>
            <p:ph type="sldNum" idx="12"/>
          </p:nvPr>
        </p:nvSpPr>
        <p:spPr>
          <a:xfrm>
            <a:off x="606471" y="5956137"/>
            <a:ext cx="547056" cy="365125"/>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None/>
            </a:pPr>
            <a:fld id="{00000000-1234-1234-1234-123412341234}" type="slidenum">
              <a:rPr lang="en-GB">
                <a:solidFill>
                  <a:srgbClr val="9F276A"/>
                </a:solidFill>
              </a:rPr>
              <a:t>5</a:t>
            </a:fld>
            <a:endParaRPr>
              <a:solidFill>
                <a:srgbClr val="9F276A"/>
              </a:solidFill>
            </a:endParaRPr>
          </a:p>
        </p:txBody>
      </p:sp>
      <p:sp>
        <p:nvSpPr>
          <p:cNvPr id="160" name="Google Shape;160;p4"/>
          <p:cNvSpPr/>
          <p:nvPr/>
        </p:nvSpPr>
        <p:spPr>
          <a:xfrm>
            <a:off x="3450566" y="723898"/>
            <a:ext cx="6092625" cy="5676901"/>
          </a:xfrm>
          <a:prstGeom prst="rect">
            <a:avLst/>
          </a:prstGeom>
          <a:solidFill>
            <a:srgbClr val="A64D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4"/>
          <p:cNvSpPr txBox="1">
            <a:spLocks noGrp="1"/>
          </p:cNvSpPr>
          <p:nvPr>
            <p:ph type="body" idx="1"/>
          </p:nvPr>
        </p:nvSpPr>
        <p:spPr>
          <a:xfrm>
            <a:off x="3606316" y="1005840"/>
            <a:ext cx="5781124" cy="5489988"/>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SzPts val="1656"/>
              <a:buNone/>
            </a:pPr>
            <a:r>
              <a:rPr lang="en-GB">
                <a:solidFill>
                  <a:schemeClr val="lt1"/>
                </a:solidFill>
              </a:rPr>
              <a:t>Go to your LinkedIn profile and find your headline. Then answer these 3 questions:</a:t>
            </a:r>
            <a:endParaRPr/>
          </a:p>
          <a:p>
            <a:pPr marL="0" lvl="0" indent="0" algn="l" rtl="0">
              <a:spcBef>
                <a:spcPts val="960"/>
              </a:spcBef>
              <a:spcAft>
                <a:spcPts val="0"/>
              </a:spcAft>
              <a:buSzPts val="1656"/>
              <a:buNone/>
            </a:pPr>
            <a:r>
              <a:rPr lang="en-GB">
                <a:solidFill>
                  <a:schemeClr val="lt1"/>
                </a:solidFill>
              </a:rPr>
              <a:t>1. What is your unique selling proposition? What is it that you’re good at?</a:t>
            </a:r>
            <a:endParaRPr/>
          </a:p>
          <a:p>
            <a:pPr marL="0" lvl="0" indent="0" algn="l" rtl="0">
              <a:spcBef>
                <a:spcPts val="960"/>
              </a:spcBef>
              <a:spcAft>
                <a:spcPts val="0"/>
              </a:spcAft>
              <a:buSzPts val="1656"/>
              <a:buNone/>
            </a:pPr>
            <a:r>
              <a:rPr lang="en-GB">
                <a:solidFill>
                  <a:schemeClr val="lt1"/>
                </a:solidFill>
              </a:rPr>
              <a:t>2. What are a few keywords that describe you? (Keywords may be specific to your industry or role)</a:t>
            </a:r>
            <a:endParaRPr/>
          </a:p>
          <a:p>
            <a:pPr marL="0" lvl="0" indent="0" algn="l" rtl="0">
              <a:spcBef>
                <a:spcPts val="960"/>
              </a:spcBef>
              <a:spcAft>
                <a:spcPts val="0"/>
              </a:spcAft>
              <a:buSzPts val="1656"/>
              <a:buNone/>
            </a:pPr>
            <a:r>
              <a:rPr lang="en-GB">
                <a:solidFill>
                  <a:schemeClr val="lt1"/>
                </a:solidFill>
              </a:rPr>
              <a:t>3. What kind of industry do you have experience in?</a:t>
            </a:r>
            <a:endParaRPr/>
          </a:p>
          <a:p>
            <a:pPr marL="0" lvl="0" indent="0" algn="l" rtl="0">
              <a:spcBef>
                <a:spcPts val="960"/>
              </a:spcBef>
              <a:spcAft>
                <a:spcPts val="0"/>
              </a:spcAft>
              <a:buSzPts val="1656"/>
              <a:buNone/>
            </a:pPr>
            <a:endParaRPr>
              <a:solidFill>
                <a:schemeClr val="lt1"/>
              </a:solidFill>
            </a:endParaRPr>
          </a:p>
          <a:p>
            <a:pPr marL="0" lvl="0" indent="0" algn="l" rtl="0">
              <a:spcBef>
                <a:spcPts val="960"/>
              </a:spcBef>
              <a:spcAft>
                <a:spcPts val="0"/>
              </a:spcAft>
              <a:buSzPts val="1656"/>
              <a:buNone/>
            </a:pPr>
            <a:r>
              <a:rPr lang="en-GB">
                <a:solidFill>
                  <a:schemeClr val="lt1"/>
                </a:solidFill>
              </a:rPr>
              <a:t>Once you answer these 3 questions, combine them and recreate your headline.</a:t>
            </a:r>
            <a:endParaRPr/>
          </a:p>
          <a:p>
            <a:pPr marL="0" lvl="0" indent="0" algn="l" rtl="0">
              <a:spcBef>
                <a:spcPts val="960"/>
              </a:spcBef>
              <a:spcAft>
                <a:spcPts val="0"/>
              </a:spcAft>
              <a:buSzPts val="1656"/>
              <a:buNone/>
            </a:pPr>
            <a:r>
              <a:rPr lang="en-GB">
                <a:solidFill>
                  <a:schemeClr val="lt1"/>
                </a:solidFill>
              </a:rPr>
              <a:t>Note that the limit for your LinkedIn headline is 120 characters, so pick out what’s most important for you to share from the answers to these three questions.</a:t>
            </a:r>
            <a:endParaRPr/>
          </a:p>
          <a:p>
            <a:pPr marL="306000" lvl="0" indent="-200844" algn="l" rtl="0">
              <a:spcBef>
                <a:spcPts val="960"/>
              </a:spcBef>
              <a:spcAft>
                <a:spcPts val="0"/>
              </a:spcAft>
              <a:buSzPts val="1656"/>
              <a:buFont typeface="Noto Sans Symbols"/>
              <a:buNone/>
            </a:pPr>
            <a:endParaRPr>
              <a:solidFill>
                <a:srgbClr val="FFFFFF"/>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66"/>
        <p:cNvGrpSpPr/>
        <p:nvPr/>
      </p:nvGrpSpPr>
      <p:grpSpPr>
        <a:xfrm>
          <a:off x="0" y="0"/>
          <a:ext cx="0" cy="0"/>
          <a:chOff x="0" y="0"/>
          <a:chExt cx="0" cy="0"/>
        </a:xfrm>
      </p:grpSpPr>
      <p:sp>
        <p:nvSpPr>
          <p:cNvPr id="167" name="Google Shape;167;p5"/>
          <p:cNvSpPr txBox="1">
            <a:spLocks noGrp="1"/>
          </p:cNvSpPr>
          <p:nvPr>
            <p:ph type="title"/>
          </p:nvPr>
        </p:nvSpPr>
        <p:spPr>
          <a:xfrm>
            <a:off x="472218" y="702156"/>
            <a:ext cx="8961563" cy="1013800"/>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rgbClr val="FFFEFF"/>
              </a:buClr>
              <a:buSzPts val="2800"/>
              <a:buFont typeface="Century Gothic"/>
              <a:buNone/>
            </a:pPr>
            <a:r>
              <a:rPr lang="en-GB">
                <a:solidFill>
                  <a:srgbClr val="FFFEFF"/>
                </a:solidFill>
              </a:rPr>
              <a:t>EXAMPLES</a:t>
            </a:r>
            <a:endParaRPr/>
          </a:p>
        </p:txBody>
      </p:sp>
      <p:sp>
        <p:nvSpPr>
          <p:cNvPr id="168" name="Google Shape;168;p5"/>
          <p:cNvSpPr txBox="1">
            <a:spLocks noGrp="1"/>
          </p:cNvSpPr>
          <p:nvPr>
            <p:ph type="sldNum" idx="12"/>
          </p:nvPr>
        </p:nvSpPr>
        <p:spPr>
          <a:xfrm>
            <a:off x="8578618" y="5956137"/>
            <a:ext cx="855163" cy="365125"/>
          </a:xfrm>
          <a:prstGeom prst="rect">
            <a:avLst/>
          </a:prstGeom>
          <a:noFill/>
          <a:ln>
            <a:noFill/>
          </a:ln>
        </p:spPr>
        <p:txBody>
          <a:bodyPr spcFirstLastPara="1" wrap="square" lIns="91425" tIns="45700" rIns="91425" bIns="45700" anchor="b" anchorCtr="0">
            <a:normAutofit/>
          </a:bodyPr>
          <a:lstStyle/>
          <a:p>
            <a:pPr marL="0" lvl="0" indent="0" algn="r" rtl="0">
              <a:spcBef>
                <a:spcPts val="0"/>
              </a:spcBef>
              <a:spcAft>
                <a:spcPts val="0"/>
              </a:spcAft>
              <a:buNone/>
            </a:pPr>
            <a:fld id="{00000000-1234-1234-1234-123412341234}" type="slidenum">
              <a:rPr lang="en-GB"/>
              <a:t>6</a:t>
            </a:fld>
            <a:endParaRPr/>
          </a:p>
        </p:txBody>
      </p:sp>
      <p:sp>
        <p:nvSpPr>
          <p:cNvPr id="169" name="Google Shape;169;p5"/>
          <p:cNvSpPr txBox="1"/>
          <p:nvPr/>
        </p:nvSpPr>
        <p:spPr>
          <a:xfrm>
            <a:off x="557960" y="2181225"/>
            <a:ext cx="3589587" cy="120032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a:p>
        </p:txBody>
      </p:sp>
      <p:sp>
        <p:nvSpPr>
          <p:cNvPr id="170" name="Google Shape;170;p5"/>
          <p:cNvSpPr txBox="1"/>
          <p:nvPr/>
        </p:nvSpPr>
        <p:spPr>
          <a:xfrm>
            <a:off x="5758454" y="2181225"/>
            <a:ext cx="3434900" cy="1477328"/>
          </a:xfrm>
          <a:prstGeom prst="rect">
            <a:avLst/>
          </a:prstGeom>
          <a:solidFill>
            <a:srgbClr val="F5DEEC"/>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800" b="1">
                <a:solidFill>
                  <a:schemeClr val="dk1"/>
                </a:solidFill>
                <a:latin typeface="Century Gothic"/>
                <a:ea typeface="Century Gothic"/>
                <a:cs typeface="Century Gothic"/>
                <a:sym typeface="Century Gothic"/>
              </a:rPr>
              <a:t>Organizational Psychologist - Diversity &amp; Inclusion. Human Resources; Mentoring &amp; Coaching.</a:t>
            </a:r>
            <a:endParaRPr/>
          </a:p>
          <a:p>
            <a:pPr marL="0" marR="0" lvl="0" indent="0" algn="l" rtl="0">
              <a:spcBef>
                <a:spcPts val="0"/>
              </a:spcBef>
              <a:spcAft>
                <a:spcPts val="0"/>
              </a:spcAft>
              <a:buNone/>
            </a:pPr>
            <a:r>
              <a:rPr lang="en-GB" sz="1800" b="1">
                <a:solidFill>
                  <a:srgbClr val="7030A0"/>
                </a:solidFill>
                <a:latin typeface="Century Gothic"/>
                <a:ea typeface="Century Gothic"/>
                <a:cs typeface="Century Gothic"/>
                <a:sym typeface="Century Gothic"/>
              </a:rPr>
              <a:t>Alejandra</a:t>
            </a:r>
            <a:endParaRPr sz="1800">
              <a:solidFill>
                <a:schemeClr val="dk1"/>
              </a:solidFill>
              <a:latin typeface="Century Gothic"/>
              <a:ea typeface="Century Gothic"/>
              <a:cs typeface="Century Gothic"/>
              <a:sym typeface="Century Gothic"/>
            </a:endParaRPr>
          </a:p>
        </p:txBody>
      </p:sp>
      <p:sp>
        <p:nvSpPr>
          <p:cNvPr id="171" name="Google Shape;171;p5"/>
          <p:cNvSpPr txBox="1"/>
          <p:nvPr/>
        </p:nvSpPr>
        <p:spPr>
          <a:xfrm>
            <a:off x="5513084" y="4020344"/>
            <a:ext cx="3774499" cy="1477328"/>
          </a:xfrm>
          <a:prstGeom prst="rect">
            <a:avLst/>
          </a:prstGeom>
          <a:solidFill>
            <a:srgbClr val="F5DEEC"/>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800" b="1">
                <a:solidFill>
                  <a:srgbClr val="7030A0"/>
                </a:solidFill>
                <a:latin typeface="Century Gothic"/>
                <a:ea typeface="Century Gothic"/>
                <a:cs typeface="Century Gothic"/>
                <a:sym typeface="Century Gothic"/>
              </a:rPr>
              <a:t>Ngonzi  </a:t>
            </a:r>
            <a:endParaRPr/>
          </a:p>
          <a:p>
            <a:pPr marL="0" marR="0" lvl="0" indent="0" algn="l" rtl="0">
              <a:spcBef>
                <a:spcPts val="0"/>
              </a:spcBef>
              <a:spcAft>
                <a:spcPts val="0"/>
              </a:spcAft>
              <a:buNone/>
            </a:pPr>
            <a:r>
              <a:rPr lang="en-GB" sz="1800" b="1">
                <a:solidFill>
                  <a:schemeClr val="dk1"/>
                </a:solidFill>
                <a:latin typeface="Century Gothic"/>
                <a:ea typeface="Century Gothic"/>
                <a:cs typeface="Century Gothic"/>
                <a:sym typeface="Century Gothic"/>
              </a:rPr>
              <a:t>QUALITY AND QUANTITY CONTROL MANAGER WORKING AS PRODUCTION MANAGER, GEOLOGY. </a:t>
            </a:r>
            <a:endParaRPr sz="1800">
              <a:solidFill>
                <a:schemeClr val="dk1"/>
              </a:solidFill>
              <a:latin typeface="Century Gothic"/>
              <a:ea typeface="Century Gothic"/>
              <a:cs typeface="Century Gothic"/>
              <a:sym typeface="Century Gothic"/>
            </a:endParaRPr>
          </a:p>
        </p:txBody>
      </p:sp>
      <p:sp>
        <p:nvSpPr>
          <p:cNvPr id="172" name="Google Shape;172;p5"/>
          <p:cNvSpPr/>
          <p:nvPr/>
        </p:nvSpPr>
        <p:spPr>
          <a:xfrm>
            <a:off x="472225" y="3846825"/>
            <a:ext cx="3489900" cy="1275300"/>
          </a:xfrm>
          <a:prstGeom prst="roundRect">
            <a:avLst>
              <a:gd name="adj" fmla="val 16667"/>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Clr>
                <a:schemeClr val="dk1"/>
              </a:buClr>
              <a:buFont typeface="Arial"/>
              <a:buNone/>
            </a:pPr>
            <a:r>
              <a:rPr lang="en-GB" sz="1800">
                <a:solidFill>
                  <a:schemeClr val="dk1"/>
                </a:solidFill>
                <a:latin typeface="Century Gothic"/>
                <a:ea typeface="Century Gothic"/>
                <a:cs typeface="Century Gothic"/>
                <a:sym typeface="Century Gothic"/>
              </a:rPr>
              <a:t>Independent board director specialising in business transformation and digital change</a:t>
            </a:r>
            <a:endParaRPr>
              <a:solidFill>
                <a:schemeClr val="dk1"/>
              </a:solidFill>
            </a:endParaRPr>
          </a:p>
          <a:p>
            <a:pPr marL="0" lvl="0" indent="0" algn="l" rtl="0">
              <a:spcBef>
                <a:spcPts val="0"/>
              </a:spcBef>
              <a:spcAft>
                <a:spcPts val="0"/>
              </a:spcAft>
              <a:buNone/>
            </a:pPr>
            <a:endParaRPr/>
          </a:p>
        </p:txBody>
      </p:sp>
      <p:sp>
        <p:nvSpPr>
          <p:cNvPr id="173" name="Google Shape;173;p5"/>
          <p:cNvSpPr/>
          <p:nvPr/>
        </p:nvSpPr>
        <p:spPr>
          <a:xfrm>
            <a:off x="472225" y="1987850"/>
            <a:ext cx="3351300" cy="1670700"/>
          </a:xfrm>
          <a:prstGeom prst="round2DiagRect">
            <a:avLst>
              <a:gd name="adj1" fmla="val 16667"/>
              <a:gd name="adj2" fmla="val 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Clr>
                <a:schemeClr val="dk1"/>
              </a:buClr>
              <a:buFont typeface="Arial"/>
              <a:buNone/>
            </a:pPr>
            <a:r>
              <a:rPr lang="en-GB" sz="1800">
                <a:solidFill>
                  <a:schemeClr val="dk1"/>
                </a:solidFill>
                <a:latin typeface="Century Gothic"/>
                <a:ea typeface="Century Gothic"/>
                <a:cs typeface="Century Gothic"/>
                <a:sym typeface="Century Gothic"/>
              </a:rPr>
              <a:t>Wordsmith with proven ability to translate business objectives into communications strategies and tactics</a:t>
            </a:r>
            <a:endParaRPr>
              <a:solidFill>
                <a:schemeClr val="dk1"/>
              </a:solidFill>
            </a:endParaRPr>
          </a:p>
          <a:p>
            <a:pPr marL="0" lvl="0" indent="0" algn="l" rtl="0">
              <a:spcBef>
                <a:spcPts val="0"/>
              </a:spcBef>
              <a:spcAft>
                <a:spcPts val="0"/>
              </a:spcAft>
              <a:buNone/>
            </a:pPr>
            <a:endParaRPr/>
          </a:p>
        </p:txBody>
      </p:sp>
      <p:sp>
        <p:nvSpPr>
          <p:cNvPr id="174" name="Google Shape;174;p5"/>
          <p:cNvSpPr txBox="1"/>
          <p:nvPr/>
        </p:nvSpPr>
        <p:spPr>
          <a:xfrm>
            <a:off x="743850" y="5587400"/>
            <a:ext cx="3217800" cy="911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GB" sz="1600">
                <a:latin typeface="Century Gothic"/>
                <a:ea typeface="Century Gothic"/>
                <a:cs typeface="Century Gothic"/>
                <a:sym typeface="Century Gothic"/>
              </a:rPr>
              <a:t>Author - Coach - Mentor</a:t>
            </a:r>
            <a:endParaRPr sz="1600">
              <a:latin typeface="Century Gothic"/>
              <a:ea typeface="Century Gothic"/>
              <a:cs typeface="Century Gothic"/>
              <a:sym typeface="Century Gothic"/>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79"/>
        <p:cNvGrpSpPr/>
        <p:nvPr/>
      </p:nvGrpSpPr>
      <p:grpSpPr>
        <a:xfrm>
          <a:off x="0" y="0"/>
          <a:ext cx="0" cy="0"/>
          <a:chOff x="0" y="0"/>
          <a:chExt cx="0" cy="0"/>
        </a:xfrm>
      </p:grpSpPr>
      <p:sp>
        <p:nvSpPr>
          <p:cNvPr id="180" name="Google Shape;180;p6"/>
          <p:cNvSpPr txBox="1">
            <a:spLocks noGrp="1"/>
          </p:cNvSpPr>
          <p:nvPr>
            <p:ph type="title"/>
          </p:nvPr>
        </p:nvSpPr>
        <p:spPr>
          <a:xfrm>
            <a:off x="472218" y="702156"/>
            <a:ext cx="8961563" cy="1013800"/>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rgbClr val="FFFEFF"/>
              </a:buClr>
              <a:buSzPts val="2800"/>
              <a:buFont typeface="Century Gothic"/>
              <a:buNone/>
            </a:pPr>
            <a:r>
              <a:rPr lang="en-GB">
                <a:solidFill>
                  <a:srgbClr val="FFFEFF"/>
                </a:solidFill>
              </a:rPr>
              <a:t>ADDITIONAL EXAMPLES</a:t>
            </a:r>
            <a:endParaRPr/>
          </a:p>
        </p:txBody>
      </p:sp>
      <p:sp>
        <p:nvSpPr>
          <p:cNvPr id="181" name="Google Shape;181;p6"/>
          <p:cNvSpPr txBox="1">
            <a:spLocks noGrp="1"/>
          </p:cNvSpPr>
          <p:nvPr>
            <p:ph type="sldNum" idx="12"/>
          </p:nvPr>
        </p:nvSpPr>
        <p:spPr>
          <a:xfrm>
            <a:off x="8578618" y="5956137"/>
            <a:ext cx="855163" cy="365125"/>
          </a:xfrm>
          <a:prstGeom prst="rect">
            <a:avLst/>
          </a:prstGeom>
          <a:noFill/>
          <a:ln>
            <a:noFill/>
          </a:ln>
        </p:spPr>
        <p:txBody>
          <a:bodyPr spcFirstLastPara="1" wrap="square" lIns="91425" tIns="45700" rIns="91425" bIns="45700" anchor="b" anchorCtr="0">
            <a:normAutofit/>
          </a:bodyPr>
          <a:lstStyle/>
          <a:p>
            <a:pPr marL="0" lvl="0" indent="0" algn="r" rtl="0">
              <a:spcBef>
                <a:spcPts val="0"/>
              </a:spcBef>
              <a:spcAft>
                <a:spcPts val="0"/>
              </a:spcAft>
              <a:buNone/>
            </a:pPr>
            <a:fld id="{00000000-1234-1234-1234-123412341234}" type="slidenum">
              <a:rPr lang="en-GB"/>
              <a:t>7</a:t>
            </a:fld>
            <a:endParaRPr/>
          </a:p>
        </p:txBody>
      </p:sp>
      <p:sp>
        <p:nvSpPr>
          <p:cNvPr id="182" name="Google Shape;182;p6"/>
          <p:cNvSpPr txBox="1"/>
          <p:nvPr/>
        </p:nvSpPr>
        <p:spPr>
          <a:xfrm>
            <a:off x="661240" y="2084551"/>
            <a:ext cx="3816298" cy="1077218"/>
          </a:xfrm>
          <a:prstGeom prst="rect">
            <a:avLst/>
          </a:prstGeom>
          <a:solidFill>
            <a:srgbClr val="C0DFEB"/>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600" b="1">
                <a:solidFill>
                  <a:schemeClr val="dk1"/>
                </a:solidFill>
                <a:latin typeface="Century Gothic"/>
                <a:ea typeface="Century Gothic"/>
                <a:cs typeface="Century Gothic"/>
                <a:sym typeface="Century Gothic"/>
              </a:rPr>
              <a:t>Chief Exec. Hampton-Alexander Review, NED Financial Services, RemComm.Chair &amp; former FTSE100 Exec. in Oil&amp; Gas/Energy. </a:t>
            </a:r>
            <a:endParaRPr sz="1600">
              <a:solidFill>
                <a:schemeClr val="dk1"/>
              </a:solidFill>
              <a:latin typeface="Century Gothic"/>
              <a:ea typeface="Century Gothic"/>
              <a:cs typeface="Century Gothic"/>
              <a:sym typeface="Century Gothic"/>
            </a:endParaRPr>
          </a:p>
        </p:txBody>
      </p:sp>
      <p:sp>
        <p:nvSpPr>
          <p:cNvPr id="183" name="Google Shape;183;p6"/>
          <p:cNvSpPr txBox="1"/>
          <p:nvPr/>
        </p:nvSpPr>
        <p:spPr>
          <a:xfrm>
            <a:off x="668796" y="3449618"/>
            <a:ext cx="3816297"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600" b="1">
                <a:solidFill>
                  <a:schemeClr val="dk1"/>
                </a:solidFill>
                <a:latin typeface="Century Gothic"/>
                <a:ea typeface="Century Gothic"/>
                <a:cs typeface="Century Gothic"/>
                <a:sym typeface="Century Gothic"/>
              </a:rPr>
              <a:t>Shareholder, white collar defence &amp; special investigations, at Greenberg Traurig, LLP</a:t>
            </a:r>
            <a:endParaRPr sz="1600">
              <a:solidFill>
                <a:schemeClr val="dk1"/>
              </a:solidFill>
              <a:latin typeface="Century Gothic"/>
              <a:ea typeface="Century Gothic"/>
              <a:cs typeface="Century Gothic"/>
              <a:sym typeface="Century Gothic"/>
            </a:endParaRPr>
          </a:p>
        </p:txBody>
      </p:sp>
      <p:sp>
        <p:nvSpPr>
          <p:cNvPr id="184" name="Google Shape;184;p6"/>
          <p:cNvSpPr txBox="1"/>
          <p:nvPr/>
        </p:nvSpPr>
        <p:spPr>
          <a:xfrm>
            <a:off x="4760926" y="2181225"/>
            <a:ext cx="4476278" cy="156966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600" b="1">
                <a:solidFill>
                  <a:schemeClr val="dk1"/>
                </a:solidFill>
                <a:latin typeface="Century Gothic"/>
                <a:ea typeface="Century Gothic"/>
                <a:cs typeface="Century Gothic"/>
                <a:sym typeface="Century Gothic"/>
              </a:rPr>
              <a:t>Director D&amp;I and Talent at Transport for London where we believe London is open for all /</a:t>
            </a:r>
            <a:endParaRPr/>
          </a:p>
          <a:p>
            <a:pPr marL="0" marR="0" lvl="0" indent="0" algn="l" rtl="0">
              <a:spcBef>
                <a:spcPts val="0"/>
              </a:spcBef>
              <a:spcAft>
                <a:spcPts val="0"/>
              </a:spcAft>
              <a:buNone/>
            </a:pPr>
            <a:r>
              <a:rPr lang="en-GB" sz="1600" b="1">
                <a:solidFill>
                  <a:schemeClr val="dk1"/>
                </a:solidFill>
                <a:latin typeface="Century Gothic"/>
                <a:ea typeface="Century Gothic"/>
                <a:cs typeface="Century Gothic"/>
                <a:sym typeface="Century Gothic"/>
              </a:rPr>
              <a:t>Chief People Officer at Transport for London, keeping London moving, working and growing</a:t>
            </a:r>
            <a:endParaRPr/>
          </a:p>
        </p:txBody>
      </p:sp>
      <p:sp>
        <p:nvSpPr>
          <p:cNvPr id="185" name="Google Shape;185;p6"/>
          <p:cNvSpPr txBox="1"/>
          <p:nvPr/>
        </p:nvSpPr>
        <p:spPr>
          <a:xfrm>
            <a:off x="729250" y="4632700"/>
            <a:ext cx="3748200" cy="1323300"/>
          </a:xfrm>
          <a:prstGeom prst="rect">
            <a:avLst/>
          </a:prstGeom>
          <a:solidFill>
            <a:srgbClr val="00CC99"/>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600" b="1">
                <a:solidFill>
                  <a:schemeClr val="dk1"/>
                </a:solidFill>
                <a:latin typeface="Century Gothic"/>
                <a:ea typeface="Century Gothic"/>
                <a:cs typeface="Century Gothic"/>
                <a:sym typeface="Century Gothic"/>
              </a:rPr>
              <a:t>promote value-creative cultures (#performance) &amp; prevent value-destructive events (#conformance &amp; #protection) in mining.</a:t>
            </a:r>
            <a:endParaRPr/>
          </a:p>
        </p:txBody>
      </p:sp>
      <p:sp>
        <p:nvSpPr>
          <p:cNvPr id="186" name="Google Shape;186;p6"/>
          <p:cNvSpPr txBox="1"/>
          <p:nvPr/>
        </p:nvSpPr>
        <p:spPr>
          <a:xfrm>
            <a:off x="4799972" y="5076803"/>
            <a:ext cx="4476278"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600" b="1">
                <a:solidFill>
                  <a:schemeClr val="dk1"/>
                </a:solidFill>
                <a:latin typeface="Century Gothic"/>
                <a:ea typeface="Century Gothic"/>
                <a:cs typeface="Century Gothic"/>
                <a:sym typeface="Century Gothic"/>
              </a:rPr>
              <a:t>PMP-certified project manager - Known for successfully leading multi-million dollar projects in developing countries.</a:t>
            </a:r>
            <a:endParaRPr/>
          </a:p>
        </p:txBody>
      </p:sp>
      <p:sp>
        <p:nvSpPr>
          <p:cNvPr id="187" name="Google Shape;187;p6"/>
          <p:cNvSpPr txBox="1"/>
          <p:nvPr/>
        </p:nvSpPr>
        <p:spPr>
          <a:xfrm>
            <a:off x="4799972" y="3920839"/>
            <a:ext cx="4148807" cy="923330"/>
          </a:xfrm>
          <a:prstGeom prst="rect">
            <a:avLst/>
          </a:prstGeom>
          <a:solidFill>
            <a:srgbClr val="C0DFEB"/>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800" b="1">
                <a:solidFill>
                  <a:schemeClr val="dk1"/>
                </a:solidFill>
                <a:latin typeface="Century Gothic"/>
                <a:ea typeface="Century Gothic"/>
                <a:cs typeface="Century Gothic"/>
                <a:sym typeface="Century Gothic"/>
              </a:rPr>
              <a:t>Head of Diversity and Inclusion, EMEA at BNY Mellon, FT Top 10 Future Leaders</a:t>
            </a:r>
            <a:endParaRPr sz="1800">
              <a:solidFill>
                <a:schemeClr val="dk1"/>
              </a:solidFill>
              <a:latin typeface="Century Gothic"/>
              <a:ea typeface="Century Gothic"/>
              <a:cs typeface="Century Gothic"/>
              <a:sym typeface="Century Gothic"/>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92"/>
        <p:cNvGrpSpPr/>
        <p:nvPr/>
      </p:nvGrpSpPr>
      <p:grpSpPr>
        <a:xfrm>
          <a:off x="0" y="0"/>
          <a:ext cx="0" cy="0"/>
          <a:chOff x="0" y="0"/>
          <a:chExt cx="0" cy="0"/>
        </a:xfrm>
      </p:grpSpPr>
      <p:sp>
        <p:nvSpPr>
          <p:cNvPr id="193" name="Google Shape;193;g5e5ec1b9ac_0_1"/>
          <p:cNvSpPr txBox="1">
            <a:spLocks noGrp="1"/>
          </p:cNvSpPr>
          <p:nvPr>
            <p:ph type="title"/>
          </p:nvPr>
        </p:nvSpPr>
        <p:spPr>
          <a:xfrm>
            <a:off x="472218" y="702156"/>
            <a:ext cx="8961600" cy="1013700"/>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rgbClr val="FFFEFF"/>
              </a:buClr>
              <a:buSzPts val="2800"/>
              <a:buFont typeface="Century Gothic"/>
              <a:buNone/>
            </a:pPr>
            <a:r>
              <a:rPr lang="en-GB">
                <a:solidFill>
                  <a:srgbClr val="FFFEFF"/>
                </a:solidFill>
              </a:rPr>
              <a:t>JOB seeking TIPS</a:t>
            </a:r>
            <a:endParaRPr/>
          </a:p>
        </p:txBody>
      </p:sp>
      <p:sp>
        <p:nvSpPr>
          <p:cNvPr id="194" name="Google Shape;194;g5e5ec1b9ac_0_1"/>
          <p:cNvSpPr txBox="1">
            <a:spLocks noGrp="1"/>
          </p:cNvSpPr>
          <p:nvPr>
            <p:ph type="sldNum" idx="12"/>
          </p:nvPr>
        </p:nvSpPr>
        <p:spPr>
          <a:xfrm>
            <a:off x="8578618" y="5956137"/>
            <a:ext cx="855300" cy="3651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8</a:t>
            </a:fld>
            <a:endParaRPr/>
          </a:p>
        </p:txBody>
      </p:sp>
      <p:grpSp>
        <p:nvGrpSpPr>
          <p:cNvPr id="195" name="Google Shape;195;g5e5ec1b9ac_0_1"/>
          <p:cNvGrpSpPr/>
          <p:nvPr/>
        </p:nvGrpSpPr>
        <p:grpSpPr>
          <a:xfrm>
            <a:off x="1001565" y="2207567"/>
            <a:ext cx="7902792" cy="3675827"/>
            <a:chOff x="529483" y="1242"/>
            <a:chExt cx="7902792" cy="3675827"/>
          </a:xfrm>
        </p:grpSpPr>
        <p:sp>
          <p:nvSpPr>
            <p:cNvPr id="196" name="Google Shape;196;g5e5ec1b9ac_0_1"/>
            <p:cNvSpPr/>
            <p:nvPr/>
          </p:nvSpPr>
          <p:spPr>
            <a:xfrm>
              <a:off x="529483" y="1242"/>
              <a:ext cx="1837800" cy="1102800"/>
            </a:xfrm>
            <a:prstGeom prst="rect">
              <a:avLst/>
            </a:prstGeom>
            <a:solidFill>
              <a:srgbClr val="902E62"/>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g5e5ec1b9ac_0_1"/>
            <p:cNvSpPr txBox="1"/>
            <p:nvPr/>
          </p:nvSpPr>
          <p:spPr>
            <a:xfrm>
              <a:off x="529483" y="1242"/>
              <a:ext cx="1837800" cy="1102800"/>
            </a:xfrm>
            <a:prstGeom prst="rect">
              <a:avLst/>
            </a:prstGeom>
            <a:noFill/>
            <a:ln>
              <a:noFill/>
            </a:ln>
          </p:spPr>
          <p:txBody>
            <a:bodyPr spcFirstLastPara="1" wrap="square" lIns="38100" tIns="38100" rIns="38100" bIns="38100" anchor="ctr" anchorCtr="0">
              <a:noAutofit/>
            </a:bodyPr>
            <a:lstStyle/>
            <a:p>
              <a:pPr marL="0" lvl="0" indent="0" algn="ctr" rtl="0">
                <a:lnSpc>
                  <a:spcPct val="115000"/>
                </a:lnSpc>
                <a:spcBef>
                  <a:spcPts val="0"/>
                </a:spcBef>
                <a:spcAft>
                  <a:spcPts val="0"/>
                </a:spcAft>
                <a:buClr>
                  <a:schemeClr val="dk1"/>
                </a:buClr>
                <a:buSzPts val="1100"/>
                <a:buFont typeface="Arial"/>
                <a:buNone/>
              </a:pPr>
              <a:r>
                <a:rPr lang="en-GB" b="1">
                  <a:solidFill>
                    <a:srgbClr val="FFFFFF"/>
                  </a:solidFill>
                </a:rPr>
                <a:t>Use Your Target Job Descriptions to Your Advantage</a:t>
              </a:r>
              <a:endParaRPr b="1">
                <a:solidFill>
                  <a:srgbClr val="FFFFFF"/>
                </a:solidFill>
              </a:endParaRPr>
            </a:p>
            <a:p>
              <a:pPr marL="0" marR="0" lvl="0" indent="0" algn="ctr" rtl="0">
                <a:lnSpc>
                  <a:spcPct val="90000"/>
                </a:lnSpc>
                <a:spcBef>
                  <a:spcPts val="0"/>
                </a:spcBef>
                <a:spcAft>
                  <a:spcPts val="0"/>
                </a:spcAft>
                <a:buClr>
                  <a:schemeClr val="lt1"/>
                </a:buClr>
                <a:buSzPts val="1000"/>
                <a:buFont typeface="Century Gothic"/>
                <a:buNone/>
              </a:pPr>
              <a:endParaRPr sz="1000">
                <a:solidFill>
                  <a:schemeClr val="lt1"/>
                </a:solidFill>
                <a:latin typeface="Century Gothic"/>
                <a:ea typeface="Century Gothic"/>
                <a:cs typeface="Century Gothic"/>
                <a:sym typeface="Century Gothic"/>
              </a:endParaRPr>
            </a:p>
          </p:txBody>
        </p:sp>
        <p:sp>
          <p:nvSpPr>
            <p:cNvPr id="198" name="Google Shape;198;g5e5ec1b9ac_0_1"/>
            <p:cNvSpPr/>
            <p:nvPr/>
          </p:nvSpPr>
          <p:spPr>
            <a:xfrm>
              <a:off x="2551147" y="1242"/>
              <a:ext cx="1837800" cy="1102800"/>
            </a:xfrm>
            <a:prstGeom prst="rect">
              <a:avLst/>
            </a:prstGeom>
            <a:solidFill>
              <a:srgbClr val="933060"/>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g5e5ec1b9ac_0_1"/>
            <p:cNvSpPr txBox="1"/>
            <p:nvPr/>
          </p:nvSpPr>
          <p:spPr>
            <a:xfrm>
              <a:off x="2551147" y="1242"/>
              <a:ext cx="1837800" cy="1102800"/>
            </a:xfrm>
            <a:prstGeom prst="rect">
              <a:avLst/>
            </a:prstGeom>
            <a:solidFill>
              <a:srgbClr val="C27BA0"/>
            </a:solidFill>
            <a:ln>
              <a:noFill/>
            </a:ln>
          </p:spPr>
          <p:txBody>
            <a:bodyPr spcFirstLastPara="1" wrap="square" lIns="38100" tIns="38100" rIns="38100" bIns="38100" anchor="ctr" anchorCtr="0">
              <a:noAutofit/>
            </a:bodyPr>
            <a:lstStyle/>
            <a:p>
              <a:pPr marL="0" marR="0" lvl="0" indent="0" algn="ctr" rtl="0">
                <a:lnSpc>
                  <a:spcPct val="90000"/>
                </a:lnSpc>
                <a:spcBef>
                  <a:spcPts val="0"/>
                </a:spcBef>
                <a:spcAft>
                  <a:spcPts val="0"/>
                </a:spcAft>
                <a:buClr>
                  <a:schemeClr val="lt1"/>
                </a:buClr>
                <a:buSzPts val="1000"/>
                <a:buFont typeface="Century Gothic"/>
                <a:buNone/>
              </a:pPr>
              <a:r>
                <a:rPr lang="en-GB" sz="1600" b="1">
                  <a:solidFill>
                    <a:schemeClr val="lt1"/>
                  </a:solidFill>
                  <a:latin typeface="Century Gothic"/>
                  <a:ea typeface="Century Gothic"/>
                  <a:cs typeface="Century Gothic"/>
                  <a:sym typeface="Century Gothic"/>
                </a:rPr>
                <a:t>Include a job description even if unemployed</a:t>
              </a:r>
              <a:endParaRPr sz="1600" b="1">
                <a:solidFill>
                  <a:schemeClr val="lt1"/>
                </a:solidFill>
                <a:latin typeface="Century Gothic"/>
                <a:ea typeface="Century Gothic"/>
                <a:cs typeface="Century Gothic"/>
                <a:sym typeface="Century Gothic"/>
              </a:endParaRPr>
            </a:p>
          </p:txBody>
        </p:sp>
        <p:sp>
          <p:nvSpPr>
            <p:cNvPr id="200" name="Google Shape;200;g5e5ec1b9ac_0_1"/>
            <p:cNvSpPr/>
            <p:nvPr/>
          </p:nvSpPr>
          <p:spPr>
            <a:xfrm>
              <a:off x="4572811" y="1242"/>
              <a:ext cx="1837800" cy="1102800"/>
            </a:xfrm>
            <a:prstGeom prst="rect">
              <a:avLst/>
            </a:prstGeom>
            <a:solidFill>
              <a:srgbClr val="97305E"/>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g5e5ec1b9ac_0_1"/>
            <p:cNvSpPr txBox="1"/>
            <p:nvPr/>
          </p:nvSpPr>
          <p:spPr>
            <a:xfrm>
              <a:off x="4572811" y="1242"/>
              <a:ext cx="1837800" cy="1102800"/>
            </a:xfrm>
            <a:prstGeom prst="rect">
              <a:avLst/>
            </a:prstGeom>
            <a:solidFill>
              <a:srgbClr val="741B47"/>
            </a:solidFill>
            <a:ln>
              <a:noFill/>
            </a:ln>
          </p:spPr>
          <p:txBody>
            <a:bodyPr spcFirstLastPara="1" wrap="square" lIns="38100" tIns="38100" rIns="38100" bIns="38100" anchor="ctr" anchorCtr="0">
              <a:noAutofit/>
            </a:bodyPr>
            <a:lstStyle/>
            <a:p>
              <a:pPr marL="0" marR="0" lvl="0" indent="0" algn="ctr" rtl="0">
                <a:lnSpc>
                  <a:spcPct val="90000"/>
                </a:lnSpc>
                <a:spcBef>
                  <a:spcPts val="0"/>
                </a:spcBef>
                <a:spcAft>
                  <a:spcPts val="0"/>
                </a:spcAft>
                <a:buClr>
                  <a:schemeClr val="lt1"/>
                </a:buClr>
                <a:buSzPts val="1000"/>
                <a:buFont typeface="Century Gothic"/>
                <a:buNone/>
              </a:pPr>
              <a:r>
                <a:rPr lang="en-GB" sz="1600" b="1">
                  <a:solidFill>
                    <a:schemeClr val="lt1"/>
                  </a:solidFill>
                  <a:latin typeface="Century Gothic"/>
                  <a:ea typeface="Century Gothic"/>
                  <a:cs typeface="Century Gothic"/>
                  <a:sym typeface="Century Gothic"/>
                </a:rPr>
                <a:t>Add multimedia to work experience section</a:t>
              </a:r>
              <a:endParaRPr sz="1600" b="1">
                <a:solidFill>
                  <a:schemeClr val="lt1"/>
                </a:solidFill>
                <a:latin typeface="Century Gothic"/>
                <a:ea typeface="Century Gothic"/>
                <a:cs typeface="Century Gothic"/>
                <a:sym typeface="Century Gothic"/>
              </a:endParaRPr>
            </a:p>
          </p:txBody>
        </p:sp>
        <p:sp>
          <p:nvSpPr>
            <p:cNvPr id="202" name="Google Shape;202;g5e5ec1b9ac_0_1"/>
            <p:cNvSpPr/>
            <p:nvPr/>
          </p:nvSpPr>
          <p:spPr>
            <a:xfrm>
              <a:off x="6594475" y="1242"/>
              <a:ext cx="1837800" cy="1102800"/>
            </a:xfrm>
            <a:prstGeom prst="rect">
              <a:avLst/>
            </a:prstGeom>
            <a:solidFill>
              <a:srgbClr val="9C305B"/>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g5e5ec1b9ac_0_1"/>
            <p:cNvSpPr txBox="1"/>
            <p:nvPr/>
          </p:nvSpPr>
          <p:spPr>
            <a:xfrm>
              <a:off x="6594475" y="1242"/>
              <a:ext cx="1837800" cy="1102800"/>
            </a:xfrm>
            <a:prstGeom prst="rect">
              <a:avLst/>
            </a:prstGeom>
            <a:solidFill>
              <a:srgbClr val="B4A7D6"/>
            </a:solidFill>
            <a:ln>
              <a:noFill/>
            </a:ln>
          </p:spPr>
          <p:txBody>
            <a:bodyPr spcFirstLastPara="1" wrap="square" lIns="38100" tIns="38100" rIns="38100" bIns="38100" anchor="ctr" anchorCtr="0">
              <a:noAutofit/>
            </a:bodyPr>
            <a:lstStyle/>
            <a:p>
              <a:pPr marL="0" marR="0" lvl="0" indent="0" algn="ctr" rtl="0">
                <a:lnSpc>
                  <a:spcPct val="90000"/>
                </a:lnSpc>
                <a:spcBef>
                  <a:spcPts val="0"/>
                </a:spcBef>
                <a:spcAft>
                  <a:spcPts val="0"/>
                </a:spcAft>
                <a:buClr>
                  <a:schemeClr val="lt1"/>
                </a:buClr>
                <a:buSzPts val="1000"/>
                <a:buFont typeface="Century Gothic"/>
                <a:buNone/>
              </a:pPr>
              <a:r>
                <a:rPr lang="en-GB" sz="1800" b="1">
                  <a:solidFill>
                    <a:schemeClr val="lt1"/>
                  </a:solidFill>
                  <a:latin typeface="Century Gothic"/>
                  <a:ea typeface="Century Gothic"/>
                  <a:cs typeface="Century Gothic"/>
                  <a:sym typeface="Century Gothic"/>
                </a:rPr>
                <a:t>Fill in text for each role</a:t>
              </a:r>
              <a:endParaRPr sz="1800" b="1">
                <a:solidFill>
                  <a:schemeClr val="lt1"/>
                </a:solidFill>
                <a:latin typeface="Century Gothic"/>
                <a:ea typeface="Century Gothic"/>
                <a:cs typeface="Century Gothic"/>
                <a:sym typeface="Century Gothic"/>
              </a:endParaRPr>
            </a:p>
          </p:txBody>
        </p:sp>
        <p:sp>
          <p:nvSpPr>
            <p:cNvPr id="204" name="Google Shape;204;g5e5ec1b9ac_0_1"/>
            <p:cNvSpPr/>
            <p:nvPr/>
          </p:nvSpPr>
          <p:spPr>
            <a:xfrm>
              <a:off x="529483" y="1287756"/>
              <a:ext cx="1837800" cy="1102800"/>
            </a:xfrm>
            <a:prstGeom prst="rect">
              <a:avLst/>
            </a:prstGeom>
            <a:solidFill>
              <a:srgbClr val="A03059"/>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g5e5ec1b9ac_0_1"/>
            <p:cNvSpPr txBox="1"/>
            <p:nvPr/>
          </p:nvSpPr>
          <p:spPr>
            <a:xfrm>
              <a:off x="529483" y="1287756"/>
              <a:ext cx="1837800" cy="1102800"/>
            </a:xfrm>
            <a:prstGeom prst="rect">
              <a:avLst/>
            </a:prstGeom>
            <a:solidFill>
              <a:srgbClr val="8E7CC3"/>
            </a:solidFill>
            <a:ln>
              <a:noFill/>
            </a:ln>
          </p:spPr>
          <p:txBody>
            <a:bodyPr spcFirstLastPara="1" wrap="square" lIns="38100" tIns="38100" rIns="38100" bIns="38100" anchor="ctr" anchorCtr="0">
              <a:noAutofit/>
            </a:bodyPr>
            <a:lstStyle/>
            <a:p>
              <a:pPr marL="0" marR="0" lvl="0" indent="0" algn="ctr" rtl="0">
                <a:lnSpc>
                  <a:spcPct val="90000"/>
                </a:lnSpc>
                <a:spcBef>
                  <a:spcPts val="0"/>
                </a:spcBef>
                <a:spcAft>
                  <a:spcPts val="0"/>
                </a:spcAft>
                <a:buClr>
                  <a:schemeClr val="lt1"/>
                </a:buClr>
                <a:buSzPts val="1000"/>
                <a:buFont typeface="Century Gothic"/>
                <a:buNone/>
              </a:pPr>
              <a:r>
                <a:rPr lang="en-GB" sz="1800" b="1">
                  <a:solidFill>
                    <a:schemeClr val="lt1"/>
                  </a:solidFill>
                  <a:latin typeface="Century Gothic"/>
                  <a:ea typeface="Century Gothic"/>
                  <a:cs typeface="Century Gothic"/>
                  <a:sym typeface="Century Gothic"/>
                </a:rPr>
                <a:t>Keep your job search discreet</a:t>
              </a:r>
              <a:endParaRPr sz="1800" b="1">
                <a:solidFill>
                  <a:schemeClr val="lt1"/>
                </a:solidFill>
                <a:latin typeface="Century Gothic"/>
                <a:ea typeface="Century Gothic"/>
                <a:cs typeface="Century Gothic"/>
                <a:sym typeface="Century Gothic"/>
              </a:endParaRPr>
            </a:p>
          </p:txBody>
        </p:sp>
        <p:sp>
          <p:nvSpPr>
            <p:cNvPr id="206" name="Google Shape;206;g5e5ec1b9ac_0_1"/>
            <p:cNvSpPr/>
            <p:nvPr/>
          </p:nvSpPr>
          <p:spPr>
            <a:xfrm>
              <a:off x="2551147" y="1287756"/>
              <a:ext cx="1837800" cy="1102800"/>
            </a:xfrm>
            <a:prstGeom prst="rect">
              <a:avLst/>
            </a:prstGeom>
            <a:solidFill>
              <a:srgbClr val="A42F55"/>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g5e5ec1b9ac_0_1"/>
            <p:cNvSpPr txBox="1"/>
            <p:nvPr/>
          </p:nvSpPr>
          <p:spPr>
            <a:xfrm>
              <a:off x="2551147" y="1287756"/>
              <a:ext cx="1837800" cy="1102800"/>
            </a:xfrm>
            <a:prstGeom prst="rect">
              <a:avLst/>
            </a:prstGeom>
            <a:solidFill>
              <a:srgbClr val="674EA7"/>
            </a:solidFill>
            <a:ln>
              <a:noFill/>
            </a:ln>
          </p:spPr>
          <p:txBody>
            <a:bodyPr spcFirstLastPara="1" wrap="square" lIns="38100" tIns="38100" rIns="38100" bIns="38100" anchor="ctr" anchorCtr="0">
              <a:noAutofit/>
            </a:bodyPr>
            <a:lstStyle/>
            <a:p>
              <a:pPr marL="0" marR="0" lvl="0" indent="0" algn="ctr" rtl="0">
                <a:lnSpc>
                  <a:spcPct val="90000"/>
                </a:lnSpc>
                <a:spcBef>
                  <a:spcPts val="0"/>
                </a:spcBef>
                <a:spcAft>
                  <a:spcPts val="0"/>
                </a:spcAft>
                <a:buClr>
                  <a:schemeClr val="lt1"/>
                </a:buClr>
                <a:buSzPts val="1000"/>
                <a:buFont typeface="Century Gothic"/>
                <a:buNone/>
              </a:pPr>
              <a:r>
                <a:rPr lang="en-GB" sz="1800" b="1">
                  <a:solidFill>
                    <a:schemeClr val="lt1"/>
                  </a:solidFill>
                  <a:latin typeface="Century Gothic"/>
                  <a:ea typeface="Century Gothic"/>
                  <a:cs typeface="Century Gothic"/>
                  <a:sym typeface="Century Gothic"/>
                </a:rPr>
                <a:t>Use LinkedIn jobs platform</a:t>
              </a:r>
              <a:endParaRPr sz="1000">
                <a:solidFill>
                  <a:schemeClr val="lt1"/>
                </a:solidFill>
                <a:latin typeface="Century Gothic"/>
                <a:ea typeface="Century Gothic"/>
                <a:cs typeface="Century Gothic"/>
                <a:sym typeface="Century Gothic"/>
              </a:endParaRPr>
            </a:p>
          </p:txBody>
        </p:sp>
        <p:sp>
          <p:nvSpPr>
            <p:cNvPr id="208" name="Google Shape;208;g5e5ec1b9ac_0_1"/>
            <p:cNvSpPr/>
            <p:nvPr/>
          </p:nvSpPr>
          <p:spPr>
            <a:xfrm>
              <a:off x="4572811" y="1287756"/>
              <a:ext cx="1837800" cy="1102800"/>
            </a:xfrm>
            <a:prstGeom prst="rect">
              <a:avLst/>
            </a:prstGeom>
            <a:solidFill>
              <a:srgbClr val="A83051"/>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g5e5ec1b9ac_0_1"/>
            <p:cNvSpPr txBox="1"/>
            <p:nvPr/>
          </p:nvSpPr>
          <p:spPr>
            <a:xfrm>
              <a:off x="4572811" y="1287756"/>
              <a:ext cx="1837800" cy="1102800"/>
            </a:xfrm>
            <a:prstGeom prst="rect">
              <a:avLst/>
            </a:prstGeom>
            <a:solidFill>
              <a:srgbClr val="7030A0"/>
            </a:solidFill>
            <a:ln>
              <a:noFill/>
            </a:ln>
          </p:spPr>
          <p:txBody>
            <a:bodyPr spcFirstLastPara="1" wrap="square" lIns="38100" tIns="38100" rIns="38100" bIns="38100" anchor="ctr" anchorCtr="0">
              <a:noAutofit/>
            </a:bodyPr>
            <a:lstStyle/>
            <a:p>
              <a:pPr marL="0" marR="0" lvl="0" indent="0" algn="ctr" rtl="0">
                <a:lnSpc>
                  <a:spcPct val="90000"/>
                </a:lnSpc>
                <a:spcBef>
                  <a:spcPts val="0"/>
                </a:spcBef>
                <a:spcAft>
                  <a:spcPts val="0"/>
                </a:spcAft>
                <a:buClr>
                  <a:schemeClr val="lt1"/>
                </a:buClr>
                <a:buSzPts val="1000"/>
                <a:buFont typeface="Century Gothic"/>
                <a:buNone/>
              </a:pPr>
              <a:r>
                <a:rPr lang="en-GB" sz="1800" b="1">
                  <a:solidFill>
                    <a:schemeClr val="lt1"/>
                  </a:solidFill>
                  <a:latin typeface="Century Gothic"/>
                  <a:ea typeface="Century Gothic"/>
                  <a:cs typeface="Century Gothic"/>
                  <a:sym typeface="Century Gothic"/>
                </a:rPr>
                <a:t>Make sure people can find you</a:t>
              </a:r>
              <a:endParaRPr sz="1800" b="1">
                <a:solidFill>
                  <a:schemeClr val="lt1"/>
                </a:solidFill>
                <a:latin typeface="Century Gothic"/>
                <a:ea typeface="Century Gothic"/>
                <a:cs typeface="Century Gothic"/>
                <a:sym typeface="Century Gothic"/>
              </a:endParaRPr>
            </a:p>
          </p:txBody>
        </p:sp>
        <p:sp>
          <p:nvSpPr>
            <p:cNvPr id="210" name="Google Shape;210;g5e5ec1b9ac_0_1"/>
            <p:cNvSpPr/>
            <p:nvPr/>
          </p:nvSpPr>
          <p:spPr>
            <a:xfrm>
              <a:off x="6594475" y="1287756"/>
              <a:ext cx="1837800" cy="1102800"/>
            </a:xfrm>
            <a:prstGeom prst="rect">
              <a:avLst/>
            </a:prstGeom>
            <a:solidFill>
              <a:srgbClr val="AC304D"/>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g5e5ec1b9ac_0_1"/>
            <p:cNvSpPr txBox="1"/>
            <p:nvPr/>
          </p:nvSpPr>
          <p:spPr>
            <a:xfrm>
              <a:off x="6594475" y="1287756"/>
              <a:ext cx="1837800" cy="1102800"/>
            </a:xfrm>
            <a:prstGeom prst="rect">
              <a:avLst/>
            </a:prstGeom>
            <a:solidFill>
              <a:srgbClr val="FFFFFF"/>
            </a:solidFill>
            <a:ln>
              <a:noFill/>
            </a:ln>
          </p:spPr>
          <p:txBody>
            <a:bodyPr spcFirstLastPara="1" wrap="square" lIns="38100" tIns="38100" rIns="38100" bIns="38100" anchor="ctr" anchorCtr="0">
              <a:noAutofit/>
            </a:bodyPr>
            <a:lstStyle/>
            <a:p>
              <a:pPr marL="0" marR="0" lvl="0" indent="0" algn="ctr" rtl="0">
                <a:lnSpc>
                  <a:spcPct val="90000"/>
                </a:lnSpc>
                <a:spcBef>
                  <a:spcPts val="0"/>
                </a:spcBef>
                <a:spcAft>
                  <a:spcPts val="0"/>
                </a:spcAft>
                <a:buClr>
                  <a:schemeClr val="lt1"/>
                </a:buClr>
                <a:buSzPts val="1000"/>
                <a:buFont typeface="Century Gothic"/>
                <a:buNone/>
              </a:pPr>
              <a:endParaRPr sz="1000">
                <a:solidFill>
                  <a:schemeClr val="lt1"/>
                </a:solidFill>
                <a:latin typeface="Century Gothic"/>
                <a:ea typeface="Century Gothic"/>
                <a:cs typeface="Century Gothic"/>
                <a:sym typeface="Century Gothic"/>
              </a:endParaRPr>
            </a:p>
          </p:txBody>
        </p:sp>
        <p:sp>
          <p:nvSpPr>
            <p:cNvPr id="212" name="Google Shape;212;g5e5ec1b9ac_0_1"/>
            <p:cNvSpPr/>
            <p:nvPr/>
          </p:nvSpPr>
          <p:spPr>
            <a:xfrm>
              <a:off x="3561979" y="2574269"/>
              <a:ext cx="1837800" cy="1102800"/>
            </a:xfrm>
            <a:prstGeom prst="rect">
              <a:avLst/>
            </a:prstGeom>
            <a:solidFill>
              <a:srgbClr val="FFFFFF"/>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17"/>
        <p:cNvGrpSpPr/>
        <p:nvPr/>
      </p:nvGrpSpPr>
      <p:grpSpPr>
        <a:xfrm>
          <a:off x="0" y="0"/>
          <a:ext cx="0" cy="0"/>
          <a:chOff x="0" y="0"/>
          <a:chExt cx="0" cy="0"/>
        </a:xfrm>
      </p:grpSpPr>
      <p:sp>
        <p:nvSpPr>
          <p:cNvPr id="218" name="Google Shape;218;g5e5ec1b9ac_0_28"/>
          <p:cNvSpPr txBox="1">
            <a:spLocks noGrp="1"/>
          </p:cNvSpPr>
          <p:nvPr>
            <p:ph type="title"/>
          </p:nvPr>
        </p:nvSpPr>
        <p:spPr>
          <a:xfrm>
            <a:off x="472218" y="702156"/>
            <a:ext cx="8961600" cy="1013700"/>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rgbClr val="FFFEFF"/>
              </a:buClr>
              <a:buSzPts val="2800"/>
              <a:buFont typeface="Century Gothic"/>
              <a:buNone/>
            </a:pPr>
            <a:r>
              <a:rPr lang="en-GB">
                <a:solidFill>
                  <a:srgbClr val="FFFEFF"/>
                </a:solidFill>
              </a:rPr>
              <a:t>How to </a:t>
            </a:r>
            <a:endParaRPr/>
          </a:p>
        </p:txBody>
      </p:sp>
      <p:sp>
        <p:nvSpPr>
          <p:cNvPr id="219" name="Google Shape;219;g5e5ec1b9ac_0_28"/>
          <p:cNvSpPr txBox="1">
            <a:spLocks noGrp="1"/>
          </p:cNvSpPr>
          <p:nvPr>
            <p:ph type="sldNum" idx="12"/>
          </p:nvPr>
        </p:nvSpPr>
        <p:spPr>
          <a:xfrm>
            <a:off x="8578618" y="5956137"/>
            <a:ext cx="855300" cy="3651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9</a:t>
            </a:fld>
            <a:endParaRPr/>
          </a:p>
        </p:txBody>
      </p:sp>
      <p:grpSp>
        <p:nvGrpSpPr>
          <p:cNvPr id="220" name="Google Shape;220;g5e5ec1b9ac_0_28"/>
          <p:cNvGrpSpPr/>
          <p:nvPr/>
        </p:nvGrpSpPr>
        <p:grpSpPr>
          <a:xfrm>
            <a:off x="1002671" y="2207579"/>
            <a:ext cx="7902817" cy="3537983"/>
            <a:chOff x="529458" y="1242"/>
            <a:chExt cx="7902817" cy="3675827"/>
          </a:xfrm>
        </p:grpSpPr>
        <p:sp>
          <p:nvSpPr>
            <p:cNvPr id="221" name="Google Shape;221;g5e5ec1b9ac_0_28"/>
            <p:cNvSpPr/>
            <p:nvPr/>
          </p:nvSpPr>
          <p:spPr>
            <a:xfrm>
              <a:off x="529483" y="1242"/>
              <a:ext cx="1837800" cy="1102800"/>
            </a:xfrm>
            <a:prstGeom prst="rect">
              <a:avLst/>
            </a:prstGeom>
            <a:solidFill>
              <a:srgbClr val="902E62"/>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g5e5ec1b9ac_0_28"/>
            <p:cNvSpPr txBox="1"/>
            <p:nvPr/>
          </p:nvSpPr>
          <p:spPr>
            <a:xfrm>
              <a:off x="529458" y="1242"/>
              <a:ext cx="1837800" cy="1102800"/>
            </a:xfrm>
            <a:prstGeom prst="rect">
              <a:avLst/>
            </a:prstGeom>
            <a:solidFill>
              <a:schemeClr val="accent5"/>
            </a:solidFill>
            <a:ln>
              <a:noFill/>
            </a:ln>
          </p:spPr>
          <p:txBody>
            <a:bodyPr spcFirstLastPara="1" wrap="square" lIns="38100" tIns="38100" rIns="38100" bIns="38100" anchor="ctr" anchorCtr="0">
              <a:noAutofit/>
            </a:bodyPr>
            <a:lstStyle/>
            <a:p>
              <a:pPr marL="0" lvl="0" indent="0" algn="ctr" rtl="0">
                <a:lnSpc>
                  <a:spcPct val="115000"/>
                </a:lnSpc>
                <a:spcBef>
                  <a:spcPts val="0"/>
                </a:spcBef>
                <a:spcAft>
                  <a:spcPts val="0"/>
                </a:spcAft>
                <a:buClr>
                  <a:schemeClr val="dk1"/>
                </a:buClr>
                <a:buSzPts val="1100"/>
                <a:buFont typeface="Arial"/>
                <a:buNone/>
              </a:pPr>
              <a:r>
                <a:rPr lang="en-GB" sz="1800" b="1">
                  <a:solidFill>
                    <a:srgbClr val="FFFFFF"/>
                  </a:solidFill>
                </a:rPr>
                <a:t>Update your Status</a:t>
              </a:r>
              <a:endParaRPr sz="1800" b="1">
                <a:solidFill>
                  <a:srgbClr val="FFFFFF"/>
                </a:solidFill>
              </a:endParaRPr>
            </a:p>
            <a:p>
              <a:pPr marL="0" marR="0" lvl="0" indent="0" algn="ctr" rtl="0">
                <a:lnSpc>
                  <a:spcPct val="90000"/>
                </a:lnSpc>
                <a:spcBef>
                  <a:spcPts val="0"/>
                </a:spcBef>
                <a:spcAft>
                  <a:spcPts val="0"/>
                </a:spcAft>
                <a:buClr>
                  <a:schemeClr val="lt1"/>
                </a:buClr>
                <a:buSzPts val="1000"/>
                <a:buFont typeface="Century Gothic"/>
                <a:buNone/>
              </a:pPr>
              <a:endParaRPr sz="1000">
                <a:solidFill>
                  <a:schemeClr val="lt1"/>
                </a:solidFill>
                <a:latin typeface="Century Gothic"/>
                <a:ea typeface="Century Gothic"/>
                <a:cs typeface="Century Gothic"/>
                <a:sym typeface="Century Gothic"/>
              </a:endParaRPr>
            </a:p>
          </p:txBody>
        </p:sp>
        <p:sp>
          <p:nvSpPr>
            <p:cNvPr id="223" name="Google Shape;223;g5e5ec1b9ac_0_28"/>
            <p:cNvSpPr/>
            <p:nvPr/>
          </p:nvSpPr>
          <p:spPr>
            <a:xfrm>
              <a:off x="2551147" y="1242"/>
              <a:ext cx="1837800" cy="1102800"/>
            </a:xfrm>
            <a:prstGeom prst="rect">
              <a:avLst/>
            </a:prstGeom>
            <a:solidFill>
              <a:srgbClr val="933060"/>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224;g5e5ec1b9ac_0_28"/>
            <p:cNvSpPr txBox="1"/>
            <p:nvPr/>
          </p:nvSpPr>
          <p:spPr>
            <a:xfrm>
              <a:off x="2551147" y="1242"/>
              <a:ext cx="1837800" cy="1102800"/>
            </a:xfrm>
            <a:prstGeom prst="rect">
              <a:avLst/>
            </a:prstGeom>
            <a:solidFill>
              <a:srgbClr val="76A5AF"/>
            </a:solidFill>
            <a:ln>
              <a:noFill/>
            </a:ln>
          </p:spPr>
          <p:txBody>
            <a:bodyPr spcFirstLastPara="1" wrap="square" lIns="38100" tIns="38100" rIns="38100" bIns="38100" anchor="ctr" anchorCtr="0">
              <a:noAutofit/>
            </a:bodyPr>
            <a:lstStyle/>
            <a:p>
              <a:pPr marL="0" marR="0" lvl="0" indent="0" algn="ctr" rtl="0">
                <a:lnSpc>
                  <a:spcPct val="90000"/>
                </a:lnSpc>
                <a:spcBef>
                  <a:spcPts val="0"/>
                </a:spcBef>
                <a:spcAft>
                  <a:spcPts val="0"/>
                </a:spcAft>
                <a:buClr>
                  <a:schemeClr val="lt1"/>
                </a:buClr>
                <a:buSzPts val="1000"/>
                <a:buFont typeface="Century Gothic"/>
                <a:buNone/>
              </a:pPr>
              <a:r>
                <a:rPr lang="en-GB" sz="1800" b="1">
                  <a:solidFill>
                    <a:schemeClr val="lt1"/>
                  </a:solidFill>
                  <a:latin typeface="Century Gothic"/>
                  <a:ea typeface="Century Gothic"/>
                  <a:cs typeface="Century Gothic"/>
                  <a:sym typeface="Century Gothic"/>
                </a:rPr>
                <a:t>Become an author</a:t>
              </a:r>
              <a:endParaRPr sz="1800" b="1">
                <a:solidFill>
                  <a:schemeClr val="lt1"/>
                </a:solidFill>
                <a:latin typeface="Century Gothic"/>
                <a:ea typeface="Century Gothic"/>
                <a:cs typeface="Century Gothic"/>
                <a:sym typeface="Century Gothic"/>
              </a:endParaRPr>
            </a:p>
          </p:txBody>
        </p:sp>
        <p:sp>
          <p:nvSpPr>
            <p:cNvPr id="225" name="Google Shape;225;g5e5ec1b9ac_0_28"/>
            <p:cNvSpPr/>
            <p:nvPr/>
          </p:nvSpPr>
          <p:spPr>
            <a:xfrm>
              <a:off x="4572811" y="1242"/>
              <a:ext cx="1837800" cy="1102800"/>
            </a:xfrm>
            <a:prstGeom prst="rect">
              <a:avLst/>
            </a:prstGeom>
            <a:solidFill>
              <a:srgbClr val="97305E"/>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g5e5ec1b9ac_0_28"/>
            <p:cNvSpPr txBox="1"/>
            <p:nvPr/>
          </p:nvSpPr>
          <p:spPr>
            <a:xfrm>
              <a:off x="4572811" y="1242"/>
              <a:ext cx="1837800" cy="1102800"/>
            </a:xfrm>
            <a:prstGeom prst="rect">
              <a:avLst/>
            </a:prstGeom>
            <a:solidFill>
              <a:srgbClr val="A2C4C9"/>
            </a:solidFill>
            <a:ln>
              <a:noFill/>
            </a:ln>
          </p:spPr>
          <p:txBody>
            <a:bodyPr spcFirstLastPara="1" wrap="square" lIns="38100" tIns="38100" rIns="38100" bIns="38100" anchor="ctr" anchorCtr="0">
              <a:noAutofit/>
            </a:bodyPr>
            <a:lstStyle/>
            <a:p>
              <a:pPr marL="0" marR="0" lvl="0" indent="0" algn="ctr" rtl="0">
                <a:lnSpc>
                  <a:spcPct val="90000"/>
                </a:lnSpc>
                <a:spcBef>
                  <a:spcPts val="0"/>
                </a:spcBef>
                <a:spcAft>
                  <a:spcPts val="0"/>
                </a:spcAft>
                <a:buClr>
                  <a:schemeClr val="lt1"/>
                </a:buClr>
                <a:buSzPts val="1000"/>
                <a:buFont typeface="Century Gothic"/>
                <a:buNone/>
              </a:pPr>
              <a:r>
                <a:rPr lang="en-GB" sz="1800" b="1">
                  <a:solidFill>
                    <a:schemeClr val="lt1"/>
                  </a:solidFill>
                  <a:latin typeface="Century Gothic"/>
                  <a:ea typeface="Century Gothic"/>
                  <a:cs typeface="Century Gothic"/>
                  <a:sym typeface="Century Gothic"/>
                </a:rPr>
                <a:t>Add your blog</a:t>
              </a:r>
              <a:endParaRPr sz="1800" b="1">
                <a:solidFill>
                  <a:schemeClr val="lt1"/>
                </a:solidFill>
                <a:latin typeface="Century Gothic"/>
                <a:ea typeface="Century Gothic"/>
                <a:cs typeface="Century Gothic"/>
                <a:sym typeface="Century Gothic"/>
              </a:endParaRPr>
            </a:p>
          </p:txBody>
        </p:sp>
        <p:sp>
          <p:nvSpPr>
            <p:cNvPr id="227" name="Google Shape;227;g5e5ec1b9ac_0_28"/>
            <p:cNvSpPr/>
            <p:nvPr/>
          </p:nvSpPr>
          <p:spPr>
            <a:xfrm>
              <a:off x="6594475" y="1242"/>
              <a:ext cx="1837800" cy="1102800"/>
            </a:xfrm>
            <a:prstGeom prst="rect">
              <a:avLst/>
            </a:prstGeom>
            <a:solidFill>
              <a:srgbClr val="9C305B"/>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228;g5e5ec1b9ac_0_28"/>
            <p:cNvSpPr txBox="1"/>
            <p:nvPr/>
          </p:nvSpPr>
          <p:spPr>
            <a:xfrm>
              <a:off x="6594475" y="1242"/>
              <a:ext cx="1837800" cy="1102800"/>
            </a:xfrm>
            <a:prstGeom prst="rect">
              <a:avLst/>
            </a:prstGeom>
            <a:solidFill>
              <a:srgbClr val="45818E"/>
            </a:solidFill>
            <a:ln>
              <a:noFill/>
            </a:ln>
          </p:spPr>
          <p:txBody>
            <a:bodyPr spcFirstLastPara="1" wrap="square" lIns="38100" tIns="38100" rIns="38100" bIns="38100" anchor="ctr" anchorCtr="0">
              <a:noAutofit/>
            </a:bodyPr>
            <a:lstStyle/>
            <a:p>
              <a:pPr marL="0" marR="0" lvl="0" indent="0" algn="ctr" rtl="0">
                <a:lnSpc>
                  <a:spcPct val="90000"/>
                </a:lnSpc>
                <a:spcBef>
                  <a:spcPts val="0"/>
                </a:spcBef>
                <a:spcAft>
                  <a:spcPts val="0"/>
                </a:spcAft>
                <a:buClr>
                  <a:schemeClr val="lt1"/>
                </a:buClr>
                <a:buSzPts val="1000"/>
                <a:buFont typeface="Century Gothic"/>
                <a:buNone/>
              </a:pPr>
              <a:r>
                <a:rPr lang="en-GB" sz="1800" b="1">
                  <a:solidFill>
                    <a:schemeClr val="lt1"/>
                  </a:solidFill>
                  <a:latin typeface="Century Gothic"/>
                  <a:ea typeface="Century Gothic"/>
                  <a:cs typeface="Century Gothic"/>
                  <a:sym typeface="Century Gothic"/>
                </a:rPr>
                <a:t>LinkedIn groups</a:t>
              </a:r>
              <a:endParaRPr sz="1800" b="1">
                <a:solidFill>
                  <a:schemeClr val="lt1"/>
                </a:solidFill>
                <a:latin typeface="Century Gothic"/>
                <a:ea typeface="Century Gothic"/>
                <a:cs typeface="Century Gothic"/>
                <a:sym typeface="Century Gothic"/>
              </a:endParaRPr>
            </a:p>
          </p:txBody>
        </p:sp>
        <p:sp>
          <p:nvSpPr>
            <p:cNvPr id="229" name="Google Shape;229;g5e5ec1b9ac_0_28"/>
            <p:cNvSpPr/>
            <p:nvPr/>
          </p:nvSpPr>
          <p:spPr>
            <a:xfrm>
              <a:off x="529483" y="1287756"/>
              <a:ext cx="1837800" cy="1102800"/>
            </a:xfrm>
            <a:prstGeom prst="rect">
              <a:avLst/>
            </a:prstGeom>
            <a:solidFill>
              <a:srgbClr val="A03059"/>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g5e5ec1b9ac_0_28"/>
            <p:cNvSpPr txBox="1"/>
            <p:nvPr/>
          </p:nvSpPr>
          <p:spPr>
            <a:xfrm>
              <a:off x="529483" y="1287756"/>
              <a:ext cx="1837800" cy="1102800"/>
            </a:xfrm>
            <a:prstGeom prst="rect">
              <a:avLst/>
            </a:prstGeom>
            <a:solidFill>
              <a:srgbClr val="FFFFFF"/>
            </a:solidFill>
            <a:ln>
              <a:noFill/>
            </a:ln>
          </p:spPr>
          <p:txBody>
            <a:bodyPr spcFirstLastPara="1" wrap="square" lIns="38100" tIns="38100" rIns="38100" bIns="38100" anchor="ctr" anchorCtr="0">
              <a:noAutofit/>
            </a:bodyPr>
            <a:lstStyle/>
            <a:p>
              <a:pPr marL="0" marR="0" lvl="0" indent="0" algn="ctr" rtl="0">
                <a:lnSpc>
                  <a:spcPct val="90000"/>
                </a:lnSpc>
                <a:spcBef>
                  <a:spcPts val="0"/>
                </a:spcBef>
                <a:spcAft>
                  <a:spcPts val="0"/>
                </a:spcAft>
                <a:buClr>
                  <a:schemeClr val="lt1"/>
                </a:buClr>
                <a:buSzPts val="1000"/>
                <a:buFont typeface="Century Gothic"/>
                <a:buNone/>
              </a:pPr>
              <a:endParaRPr sz="1000">
                <a:solidFill>
                  <a:schemeClr val="lt1"/>
                </a:solidFill>
                <a:latin typeface="Century Gothic"/>
                <a:ea typeface="Century Gothic"/>
                <a:cs typeface="Century Gothic"/>
                <a:sym typeface="Century Gothic"/>
              </a:endParaRPr>
            </a:p>
          </p:txBody>
        </p:sp>
        <p:sp>
          <p:nvSpPr>
            <p:cNvPr id="231" name="Google Shape;231;g5e5ec1b9ac_0_28"/>
            <p:cNvSpPr/>
            <p:nvPr/>
          </p:nvSpPr>
          <p:spPr>
            <a:xfrm>
              <a:off x="2551147" y="1287756"/>
              <a:ext cx="1837800" cy="1102800"/>
            </a:xfrm>
            <a:prstGeom prst="rect">
              <a:avLst/>
            </a:prstGeom>
            <a:solidFill>
              <a:srgbClr val="A42F55"/>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g5e5ec1b9ac_0_28"/>
            <p:cNvSpPr txBox="1"/>
            <p:nvPr/>
          </p:nvSpPr>
          <p:spPr>
            <a:xfrm>
              <a:off x="2551147" y="1287756"/>
              <a:ext cx="1837800" cy="1102800"/>
            </a:xfrm>
            <a:prstGeom prst="rect">
              <a:avLst/>
            </a:prstGeom>
            <a:solidFill>
              <a:srgbClr val="FFFFFF"/>
            </a:solidFill>
            <a:ln>
              <a:noFill/>
            </a:ln>
          </p:spPr>
          <p:txBody>
            <a:bodyPr spcFirstLastPara="1" wrap="square" lIns="38100" tIns="38100" rIns="38100" bIns="38100" anchor="ctr" anchorCtr="0">
              <a:noAutofit/>
            </a:bodyPr>
            <a:lstStyle/>
            <a:p>
              <a:pPr marL="0" marR="0" lvl="0" indent="0" algn="ctr" rtl="0">
                <a:lnSpc>
                  <a:spcPct val="90000"/>
                </a:lnSpc>
                <a:spcBef>
                  <a:spcPts val="0"/>
                </a:spcBef>
                <a:spcAft>
                  <a:spcPts val="0"/>
                </a:spcAft>
                <a:buClr>
                  <a:schemeClr val="lt1"/>
                </a:buClr>
                <a:buSzPts val="1000"/>
                <a:buFont typeface="Century Gothic"/>
                <a:buNone/>
              </a:pPr>
              <a:endParaRPr sz="1000">
                <a:solidFill>
                  <a:schemeClr val="lt1"/>
                </a:solidFill>
                <a:latin typeface="Century Gothic"/>
                <a:ea typeface="Century Gothic"/>
                <a:cs typeface="Century Gothic"/>
                <a:sym typeface="Century Gothic"/>
              </a:endParaRPr>
            </a:p>
          </p:txBody>
        </p:sp>
        <p:sp>
          <p:nvSpPr>
            <p:cNvPr id="233" name="Google Shape;233;g5e5ec1b9ac_0_28"/>
            <p:cNvSpPr/>
            <p:nvPr/>
          </p:nvSpPr>
          <p:spPr>
            <a:xfrm>
              <a:off x="4572811" y="1287756"/>
              <a:ext cx="1837800" cy="1102800"/>
            </a:xfrm>
            <a:prstGeom prst="rect">
              <a:avLst/>
            </a:prstGeom>
            <a:solidFill>
              <a:srgbClr val="A83051"/>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g5e5ec1b9ac_0_28"/>
            <p:cNvSpPr txBox="1"/>
            <p:nvPr/>
          </p:nvSpPr>
          <p:spPr>
            <a:xfrm>
              <a:off x="4572811" y="1287756"/>
              <a:ext cx="1837800" cy="1102800"/>
            </a:xfrm>
            <a:prstGeom prst="rect">
              <a:avLst/>
            </a:prstGeom>
            <a:solidFill>
              <a:srgbClr val="FFFFFF"/>
            </a:solidFill>
            <a:ln>
              <a:noFill/>
            </a:ln>
          </p:spPr>
          <p:txBody>
            <a:bodyPr spcFirstLastPara="1" wrap="square" lIns="38100" tIns="38100" rIns="38100" bIns="38100" anchor="ctr" anchorCtr="0">
              <a:noAutofit/>
            </a:bodyPr>
            <a:lstStyle/>
            <a:p>
              <a:pPr marL="0" marR="0" lvl="0" indent="0" algn="ctr" rtl="0">
                <a:lnSpc>
                  <a:spcPct val="90000"/>
                </a:lnSpc>
                <a:spcBef>
                  <a:spcPts val="0"/>
                </a:spcBef>
                <a:spcAft>
                  <a:spcPts val="0"/>
                </a:spcAft>
                <a:buClr>
                  <a:schemeClr val="lt1"/>
                </a:buClr>
                <a:buSzPts val="1000"/>
                <a:buFont typeface="Century Gothic"/>
                <a:buNone/>
              </a:pPr>
              <a:endParaRPr sz="1000">
                <a:solidFill>
                  <a:schemeClr val="lt1"/>
                </a:solidFill>
                <a:latin typeface="Century Gothic"/>
                <a:ea typeface="Century Gothic"/>
                <a:cs typeface="Century Gothic"/>
                <a:sym typeface="Century Gothic"/>
              </a:endParaRPr>
            </a:p>
          </p:txBody>
        </p:sp>
        <p:sp>
          <p:nvSpPr>
            <p:cNvPr id="235" name="Google Shape;235;g5e5ec1b9ac_0_28"/>
            <p:cNvSpPr/>
            <p:nvPr/>
          </p:nvSpPr>
          <p:spPr>
            <a:xfrm>
              <a:off x="6594475" y="1287756"/>
              <a:ext cx="1837800" cy="1102800"/>
            </a:xfrm>
            <a:prstGeom prst="rect">
              <a:avLst/>
            </a:prstGeom>
            <a:solidFill>
              <a:srgbClr val="AC304D"/>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g5e5ec1b9ac_0_28"/>
            <p:cNvSpPr txBox="1"/>
            <p:nvPr/>
          </p:nvSpPr>
          <p:spPr>
            <a:xfrm>
              <a:off x="6594475" y="1287756"/>
              <a:ext cx="1837800" cy="1102800"/>
            </a:xfrm>
            <a:prstGeom prst="rect">
              <a:avLst/>
            </a:prstGeom>
            <a:solidFill>
              <a:srgbClr val="FFFFFF"/>
            </a:solidFill>
            <a:ln>
              <a:noFill/>
            </a:ln>
          </p:spPr>
          <p:txBody>
            <a:bodyPr spcFirstLastPara="1" wrap="square" lIns="38100" tIns="38100" rIns="38100" bIns="38100" anchor="ctr" anchorCtr="0">
              <a:noAutofit/>
            </a:bodyPr>
            <a:lstStyle/>
            <a:p>
              <a:pPr marL="0" marR="0" lvl="0" indent="0" algn="ctr" rtl="0">
                <a:lnSpc>
                  <a:spcPct val="90000"/>
                </a:lnSpc>
                <a:spcBef>
                  <a:spcPts val="0"/>
                </a:spcBef>
                <a:spcAft>
                  <a:spcPts val="0"/>
                </a:spcAft>
                <a:buClr>
                  <a:schemeClr val="lt1"/>
                </a:buClr>
                <a:buSzPts val="1000"/>
                <a:buFont typeface="Century Gothic"/>
                <a:buNone/>
              </a:pPr>
              <a:endParaRPr sz="1000">
                <a:solidFill>
                  <a:schemeClr val="lt1"/>
                </a:solidFill>
                <a:latin typeface="Century Gothic"/>
                <a:ea typeface="Century Gothic"/>
                <a:cs typeface="Century Gothic"/>
                <a:sym typeface="Century Gothic"/>
              </a:endParaRPr>
            </a:p>
          </p:txBody>
        </p:sp>
        <p:sp>
          <p:nvSpPr>
            <p:cNvPr id="237" name="Google Shape;237;g5e5ec1b9ac_0_28"/>
            <p:cNvSpPr/>
            <p:nvPr/>
          </p:nvSpPr>
          <p:spPr>
            <a:xfrm>
              <a:off x="3561979" y="2574269"/>
              <a:ext cx="1837800" cy="1102800"/>
            </a:xfrm>
            <a:prstGeom prst="rect">
              <a:avLst/>
            </a:prstGeom>
            <a:solidFill>
              <a:srgbClr val="B13049"/>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g5e5ec1b9ac_0_28"/>
            <p:cNvSpPr txBox="1"/>
            <p:nvPr/>
          </p:nvSpPr>
          <p:spPr>
            <a:xfrm>
              <a:off x="3561979" y="2574269"/>
              <a:ext cx="1837800" cy="1102800"/>
            </a:xfrm>
            <a:prstGeom prst="rect">
              <a:avLst/>
            </a:prstGeom>
            <a:solidFill>
              <a:srgbClr val="FFFFFF"/>
            </a:solidFill>
            <a:ln>
              <a:noFill/>
            </a:ln>
          </p:spPr>
          <p:txBody>
            <a:bodyPr spcFirstLastPara="1" wrap="square" lIns="38100" tIns="38100" rIns="38100" bIns="38100" anchor="ctr" anchorCtr="0">
              <a:noAutofit/>
            </a:bodyPr>
            <a:lstStyle/>
            <a:p>
              <a:pPr marL="0" marR="0" lvl="0" indent="0" algn="ctr" rtl="0">
                <a:lnSpc>
                  <a:spcPct val="90000"/>
                </a:lnSpc>
                <a:spcBef>
                  <a:spcPts val="0"/>
                </a:spcBef>
                <a:spcAft>
                  <a:spcPts val="0"/>
                </a:spcAft>
                <a:buClr>
                  <a:schemeClr val="lt1"/>
                </a:buClr>
                <a:buSzPts val="1000"/>
                <a:buFont typeface="Century Gothic"/>
                <a:buNone/>
              </a:pPr>
              <a:endParaRPr sz="1000">
                <a:solidFill>
                  <a:schemeClr val="lt1"/>
                </a:solidFill>
                <a:latin typeface="Century Gothic"/>
                <a:ea typeface="Century Gothic"/>
                <a:cs typeface="Century Gothic"/>
                <a:sym typeface="Century Gothic"/>
              </a:endParaRPr>
            </a:p>
          </p:txBody>
        </p:sp>
      </p:grpSp>
    </p:spTree>
  </p:cSld>
  <p:clrMapOvr>
    <a:masterClrMapping/>
  </p:clrMapOvr>
</p:sld>
</file>

<file path=ppt/theme/theme1.xml><?xml version="1.0" encoding="utf-8"?>
<a:theme xmlns:a="http://schemas.openxmlformats.org/drawingml/2006/main" name="Dividend">
  <a:themeElements>
    <a:clrScheme name="Custom 4">
      <a:dk1>
        <a:srgbClr val="000000"/>
      </a:dk1>
      <a:lt1>
        <a:srgbClr val="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903163"/>
      </a:hlink>
      <a:folHlink>
        <a:srgbClr val="903163"/>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824</Words>
  <Application>Microsoft Office PowerPoint</Application>
  <PresentationFormat>A4 Paper (210x297 mm)</PresentationFormat>
  <Paragraphs>92</Paragraphs>
  <Slides>9</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Century Gothic</vt:lpstr>
      <vt:lpstr>Noto Sans Symbols</vt:lpstr>
      <vt:lpstr>Dividend</vt:lpstr>
      <vt:lpstr>LINKEDIN DO’S &amp; DONT’S</vt:lpstr>
      <vt:lpstr>A FEW FACTS  Lisa Finnegan, Senior HR Director EMEA &amp; LATAM, LinkedIn    “ Value your human skills &amp; stop calling them soft skills” – empathy, leadership &amp; people management are essential</vt:lpstr>
      <vt:lpstr>TIPS to improve your profile</vt:lpstr>
      <vt:lpstr>HEADLINE   How to nail the one sentence that makes or breaks your LinkedIn profile </vt:lpstr>
      <vt:lpstr>HEADLINE   Action / Exercise</vt:lpstr>
      <vt:lpstr>EXAMPLES</vt:lpstr>
      <vt:lpstr>ADDITIONAL EXAMPLES</vt:lpstr>
      <vt:lpstr>JOB seeking TIPS</vt:lpstr>
      <vt:lpstr>How to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LINKEDIN DO’S &amp; DONT’S</dc:title>
  <dc:creator>Sebastian Keuchel</dc:creator>
  <cp:lastModifiedBy>Barbara</cp:lastModifiedBy>
  <cp:revision>1</cp:revision>
  <dcterms:created xsi:type="dcterms:W3CDTF">2019-05-31T11:19:29Z</dcterms:created>
  <dcterms:modified xsi:type="dcterms:W3CDTF">2019-08-05T06:52:25Z</dcterms:modified>
</cp:coreProperties>
</file>